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2074E-8AF9-45B1-8DA4-00DBF0110696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536A-9B1A-4396-B3A6-014D6FBE5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2074E-8AF9-45B1-8DA4-00DBF0110696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536A-9B1A-4396-B3A6-014D6FBE5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2074E-8AF9-45B1-8DA4-00DBF0110696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536A-9B1A-4396-B3A6-014D6FBE5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2074E-8AF9-45B1-8DA4-00DBF0110696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536A-9B1A-4396-B3A6-014D6FBE5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2074E-8AF9-45B1-8DA4-00DBF0110696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536A-9B1A-4396-B3A6-014D6FBE5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2074E-8AF9-45B1-8DA4-00DBF0110696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536A-9B1A-4396-B3A6-014D6FBE5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2074E-8AF9-45B1-8DA4-00DBF0110696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536A-9B1A-4396-B3A6-014D6FBE5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2074E-8AF9-45B1-8DA4-00DBF0110696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536A-9B1A-4396-B3A6-014D6FBE5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2074E-8AF9-45B1-8DA4-00DBF0110696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536A-9B1A-4396-B3A6-014D6FBE5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2074E-8AF9-45B1-8DA4-00DBF0110696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536A-9B1A-4396-B3A6-014D6FBE5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72074E-8AF9-45B1-8DA4-00DBF0110696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E536A-9B1A-4396-B3A6-014D6FBE568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2074E-8AF9-45B1-8DA4-00DBF0110696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E536A-9B1A-4396-B3A6-014D6FBE568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96051" y="505367"/>
            <a:ext cx="1541442" cy="635478"/>
            <a:chOff x="1596051" y="505367"/>
            <a:chExt cx="1541442" cy="635478"/>
          </a:xfrm>
        </p:grpSpPr>
        <p:sp>
          <p:nvSpPr>
            <p:cNvPr id="2" name="Freeform 1"/>
            <p:cNvSpPr/>
            <p:nvPr/>
          </p:nvSpPr>
          <p:spPr>
            <a:xfrm>
              <a:off x="1596051" y="523347"/>
              <a:ext cx="299079" cy="617498"/>
            </a:xfrm>
            <a:custGeom>
              <a:avLst/>
              <a:gdLst/>
              <a:ahLst/>
              <a:cxnLst/>
              <a:rect l="0" t="0" r="0" b="0"/>
              <a:pathLst>
                <a:path w="299079" h="617498">
                  <a:moveTo>
                    <a:pt x="67451" y="13606"/>
                  </a:moveTo>
                  <a:lnTo>
                    <a:pt x="56273" y="24784"/>
                  </a:lnTo>
                  <a:lnTo>
                    <a:pt x="32607" y="86823"/>
                  </a:lnTo>
                  <a:lnTo>
                    <a:pt x="20707" y="129324"/>
                  </a:lnTo>
                  <a:lnTo>
                    <a:pt x="21106" y="159807"/>
                  </a:lnTo>
                  <a:lnTo>
                    <a:pt x="13318" y="176460"/>
                  </a:lnTo>
                  <a:lnTo>
                    <a:pt x="9136" y="178327"/>
                  </a:lnTo>
                  <a:lnTo>
                    <a:pt x="5177" y="176063"/>
                  </a:lnTo>
                  <a:lnTo>
                    <a:pt x="1369" y="171043"/>
                  </a:lnTo>
                  <a:lnTo>
                    <a:pt x="0" y="164188"/>
                  </a:lnTo>
                  <a:lnTo>
                    <a:pt x="3485" y="112334"/>
                  </a:lnTo>
                  <a:lnTo>
                    <a:pt x="9634" y="77954"/>
                  </a:lnTo>
                  <a:lnTo>
                    <a:pt x="24454" y="45540"/>
                  </a:lnTo>
                  <a:lnTo>
                    <a:pt x="49252" y="19298"/>
                  </a:lnTo>
                  <a:lnTo>
                    <a:pt x="78826" y="2294"/>
                  </a:lnTo>
                  <a:lnTo>
                    <a:pt x="102533" y="0"/>
                  </a:lnTo>
                  <a:lnTo>
                    <a:pt x="126327" y="4049"/>
                  </a:lnTo>
                  <a:lnTo>
                    <a:pt x="152876" y="19483"/>
                  </a:lnTo>
                  <a:lnTo>
                    <a:pt x="168199" y="32206"/>
                  </a:lnTo>
                  <a:lnTo>
                    <a:pt x="184390" y="58111"/>
                  </a:lnTo>
                  <a:lnTo>
                    <a:pt x="200341" y="115117"/>
                  </a:lnTo>
                  <a:lnTo>
                    <a:pt x="214757" y="176464"/>
                  </a:lnTo>
                  <a:lnTo>
                    <a:pt x="223280" y="234248"/>
                  </a:lnTo>
                  <a:lnTo>
                    <a:pt x="233370" y="288687"/>
                  </a:lnTo>
                  <a:lnTo>
                    <a:pt x="240875" y="339996"/>
                  </a:lnTo>
                  <a:lnTo>
                    <a:pt x="237235" y="399912"/>
                  </a:lnTo>
                  <a:lnTo>
                    <a:pt x="230061" y="454840"/>
                  </a:lnTo>
                  <a:lnTo>
                    <a:pt x="213118" y="505041"/>
                  </a:lnTo>
                  <a:lnTo>
                    <a:pt x="193280" y="543311"/>
                  </a:lnTo>
                  <a:lnTo>
                    <a:pt x="157461" y="590766"/>
                  </a:lnTo>
                  <a:lnTo>
                    <a:pt x="119156" y="611967"/>
                  </a:lnTo>
                  <a:lnTo>
                    <a:pt x="108940" y="616064"/>
                  </a:lnTo>
                  <a:lnTo>
                    <a:pt x="85111" y="617497"/>
                  </a:lnTo>
                  <a:lnTo>
                    <a:pt x="72205" y="616242"/>
                  </a:lnTo>
                  <a:lnTo>
                    <a:pt x="62432" y="611895"/>
                  </a:lnTo>
                  <a:lnTo>
                    <a:pt x="48453" y="597707"/>
                  </a:lnTo>
                  <a:lnTo>
                    <a:pt x="41460" y="576583"/>
                  </a:lnTo>
                  <a:lnTo>
                    <a:pt x="39595" y="564399"/>
                  </a:lnTo>
                  <a:lnTo>
                    <a:pt x="43762" y="541503"/>
                  </a:lnTo>
                  <a:lnTo>
                    <a:pt x="59262" y="512001"/>
                  </a:lnTo>
                  <a:lnTo>
                    <a:pt x="81793" y="488442"/>
                  </a:lnTo>
                  <a:lnTo>
                    <a:pt x="101901" y="474988"/>
                  </a:lnTo>
                  <a:lnTo>
                    <a:pt x="126436" y="465110"/>
                  </a:lnTo>
                  <a:lnTo>
                    <a:pt x="149819" y="463059"/>
                  </a:lnTo>
                  <a:lnTo>
                    <a:pt x="171909" y="467217"/>
                  </a:lnTo>
                  <a:lnTo>
                    <a:pt x="202907" y="482711"/>
                  </a:lnTo>
                  <a:lnTo>
                    <a:pt x="227429" y="503290"/>
                  </a:lnTo>
                  <a:lnTo>
                    <a:pt x="277936" y="560478"/>
                  </a:lnTo>
                  <a:lnTo>
                    <a:pt x="299078" y="5821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84642" y="1052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97304" y="505367"/>
              <a:ext cx="284875" cy="585197"/>
            </a:xfrm>
            <a:custGeom>
              <a:avLst/>
              <a:gdLst/>
              <a:ahLst/>
              <a:cxnLst/>
              <a:rect l="0" t="0" r="0" b="0"/>
              <a:pathLst>
                <a:path w="284875" h="585197">
                  <a:moveTo>
                    <a:pt x="187421" y="0"/>
                  </a:moveTo>
                  <a:lnTo>
                    <a:pt x="163374" y="17981"/>
                  </a:lnTo>
                  <a:lnTo>
                    <a:pt x="120786" y="74354"/>
                  </a:lnTo>
                  <a:lnTo>
                    <a:pt x="79800" y="129693"/>
                  </a:lnTo>
                  <a:lnTo>
                    <a:pt x="52597" y="185015"/>
                  </a:lnTo>
                  <a:lnTo>
                    <a:pt x="30225" y="241563"/>
                  </a:lnTo>
                  <a:lnTo>
                    <a:pt x="15600" y="295331"/>
                  </a:lnTo>
                  <a:lnTo>
                    <a:pt x="4970" y="345129"/>
                  </a:lnTo>
                  <a:lnTo>
                    <a:pt x="0" y="396929"/>
                  </a:lnTo>
                  <a:lnTo>
                    <a:pt x="6727" y="458428"/>
                  </a:lnTo>
                  <a:lnTo>
                    <a:pt x="18328" y="500299"/>
                  </a:lnTo>
                  <a:lnTo>
                    <a:pt x="56792" y="551754"/>
                  </a:lnTo>
                  <a:lnTo>
                    <a:pt x="83985" y="574744"/>
                  </a:lnTo>
                  <a:lnTo>
                    <a:pt x="107135" y="582995"/>
                  </a:lnTo>
                  <a:lnTo>
                    <a:pt x="119859" y="585196"/>
                  </a:lnTo>
                  <a:lnTo>
                    <a:pt x="146475" y="581401"/>
                  </a:lnTo>
                  <a:lnTo>
                    <a:pt x="207245" y="559488"/>
                  </a:lnTo>
                  <a:lnTo>
                    <a:pt x="238528" y="534272"/>
                  </a:lnTo>
                  <a:lnTo>
                    <a:pt x="261965" y="503404"/>
                  </a:lnTo>
                  <a:lnTo>
                    <a:pt x="284874" y="443556"/>
                  </a:lnTo>
                  <a:lnTo>
                    <a:pt x="282986" y="421744"/>
                  </a:lnTo>
                  <a:lnTo>
                    <a:pt x="279207" y="411014"/>
                  </a:lnTo>
                  <a:lnTo>
                    <a:pt x="265650" y="395973"/>
                  </a:lnTo>
                  <a:lnTo>
                    <a:pt x="257121" y="390324"/>
                  </a:lnTo>
                  <a:lnTo>
                    <a:pt x="222761" y="382374"/>
                  </a:lnTo>
                  <a:lnTo>
                    <a:pt x="182944" y="391197"/>
                  </a:lnTo>
                  <a:lnTo>
                    <a:pt x="123318" y="428612"/>
                  </a:lnTo>
                  <a:lnTo>
                    <a:pt x="92665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21678" y="758051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3123" y="3120"/>
                  </a:lnTo>
                  <a:lnTo>
                    <a:pt x="1150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548103" y="379025"/>
            <a:ext cx="4369328" cy="1010737"/>
            <a:chOff x="3548103" y="379025"/>
            <a:chExt cx="4369328" cy="1010737"/>
          </a:xfrm>
        </p:grpSpPr>
        <p:sp>
          <p:nvSpPr>
            <p:cNvPr id="7" name="Freeform 6"/>
            <p:cNvSpPr/>
            <p:nvPr/>
          </p:nvSpPr>
          <p:spPr>
            <a:xfrm>
              <a:off x="3548103" y="442471"/>
              <a:ext cx="379027" cy="694607"/>
            </a:xfrm>
            <a:custGeom>
              <a:avLst/>
              <a:gdLst/>
              <a:ahLst/>
              <a:cxnLst/>
              <a:rect l="0" t="0" r="0" b="0"/>
              <a:pathLst>
                <a:path w="379027" h="694607">
                  <a:moveTo>
                    <a:pt x="0" y="610378"/>
                  </a:moveTo>
                  <a:lnTo>
                    <a:pt x="29309" y="581070"/>
                  </a:lnTo>
                  <a:lnTo>
                    <a:pt x="36423" y="561477"/>
                  </a:lnTo>
                  <a:lnTo>
                    <a:pt x="49770" y="498350"/>
                  </a:lnTo>
                  <a:lnTo>
                    <a:pt x="60177" y="443840"/>
                  </a:lnTo>
                  <a:lnTo>
                    <a:pt x="65404" y="389848"/>
                  </a:lnTo>
                  <a:lnTo>
                    <a:pt x="77650" y="330381"/>
                  </a:lnTo>
                  <a:lnTo>
                    <a:pt x="84098" y="275263"/>
                  </a:lnTo>
                  <a:lnTo>
                    <a:pt x="92249" y="225126"/>
                  </a:lnTo>
                  <a:lnTo>
                    <a:pt x="100902" y="167506"/>
                  </a:lnTo>
                  <a:lnTo>
                    <a:pt x="105156" y="115209"/>
                  </a:lnTo>
                  <a:lnTo>
                    <a:pt x="110297" y="88486"/>
                  </a:lnTo>
                  <a:lnTo>
                    <a:pt x="112136" y="84636"/>
                  </a:lnTo>
                  <a:lnTo>
                    <a:pt x="113362" y="86748"/>
                  </a:lnTo>
                  <a:lnTo>
                    <a:pt x="123932" y="149218"/>
                  </a:lnTo>
                  <a:lnTo>
                    <a:pt x="134430" y="211524"/>
                  </a:lnTo>
                  <a:lnTo>
                    <a:pt x="147610" y="271976"/>
                  </a:lnTo>
                  <a:lnTo>
                    <a:pt x="161110" y="312019"/>
                  </a:lnTo>
                  <a:lnTo>
                    <a:pt x="167068" y="323735"/>
                  </a:lnTo>
                  <a:lnTo>
                    <a:pt x="174550" y="329205"/>
                  </a:lnTo>
                  <a:lnTo>
                    <a:pt x="183047" y="330513"/>
                  </a:lnTo>
                  <a:lnTo>
                    <a:pt x="192222" y="329045"/>
                  </a:lnTo>
                  <a:lnTo>
                    <a:pt x="199508" y="324557"/>
                  </a:lnTo>
                  <a:lnTo>
                    <a:pt x="216521" y="300303"/>
                  </a:lnTo>
                  <a:lnTo>
                    <a:pt x="243907" y="242873"/>
                  </a:lnTo>
                  <a:lnTo>
                    <a:pt x="262981" y="181036"/>
                  </a:lnTo>
                  <a:lnTo>
                    <a:pt x="277205" y="125877"/>
                  </a:lnTo>
                  <a:lnTo>
                    <a:pt x="291280" y="67061"/>
                  </a:lnTo>
                  <a:lnTo>
                    <a:pt x="305325" y="13503"/>
                  </a:lnTo>
                  <a:lnTo>
                    <a:pt x="308835" y="1891"/>
                  </a:lnTo>
                  <a:lnTo>
                    <a:pt x="311175" y="0"/>
                  </a:lnTo>
                  <a:lnTo>
                    <a:pt x="313775" y="13495"/>
                  </a:lnTo>
                  <a:lnTo>
                    <a:pt x="316614" y="69819"/>
                  </a:lnTo>
                  <a:lnTo>
                    <a:pt x="322969" y="118890"/>
                  </a:lnTo>
                  <a:lnTo>
                    <a:pt x="325372" y="165925"/>
                  </a:lnTo>
                  <a:lnTo>
                    <a:pt x="326084" y="220935"/>
                  </a:lnTo>
                  <a:lnTo>
                    <a:pt x="329444" y="282630"/>
                  </a:lnTo>
                  <a:lnTo>
                    <a:pt x="335437" y="339877"/>
                  </a:lnTo>
                  <a:lnTo>
                    <a:pt x="336621" y="396246"/>
                  </a:lnTo>
                  <a:lnTo>
                    <a:pt x="337996" y="441906"/>
                  </a:lnTo>
                  <a:lnTo>
                    <a:pt x="345292" y="504569"/>
                  </a:lnTo>
                  <a:lnTo>
                    <a:pt x="354863" y="566939"/>
                  </a:lnTo>
                  <a:lnTo>
                    <a:pt x="365108" y="620644"/>
                  </a:lnTo>
                  <a:lnTo>
                    <a:pt x="375930" y="668298"/>
                  </a:lnTo>
                  <a:lnTo>
                    <a:pt x="379026" y="6946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55666" y="852808"/>
              <a:ext cx="170816" cy="235744"/>
            </a:xfrm>
            <a:custGeom>
              <a:avLst/>
              <a:gdLst/>
              <a:ahLst/>
              <a:cxnLst/>
              <a:rect l="0" t="0" r="0" b="0"/>
              <a:pathLst>
                <a:path w="170816" h="235744">
                  <a:moveTo>
                    <a:pt x="8334" y="21057"/>
                  </a:moveTo>
                  <a:lnTo>
                    <a:pt x="0" y="58535"/>
                  </a:lnTo>
                  <a:lnTo>
                    <a:pt x="1575" y="96502"/>
                  </a:lnTo>
                  <a:lnTo>
                    <a:pt x="6998" y="151253"/>
                  </a:lnTo>
                  <a:lnTo>
                    <a:pt x="13527" y="187535"/>
                  </a:lnTo>
                  <a:lnTo>
                    <a:pt x="28460" y="220512"/>
                  </a:lnTo>
                  <a:lnTo>
                    <a:pt x="36959" y="227727"/>
                  </a:lnTo>
                  <a:lnTo>
                    <a:pt x="58881" y="235743"/>
                  </a:lnTo>
                  <a:lnTo>
                    <a:pt x="68938" y="235540"/>
                  </a:lnTo>
                  <a:lnTo>
                    <a:pt x="86352" y="229077"/>
                  </a:lnTo>
                  <a:lnTo>
                    <a:pt x="130929" y="192490"/>
                  </a:lnTo>
                  <a:lnTo>
                    <a:pt x="146564" y="166218"/>
                  </a:lnTo>
                  <a:lnTo>
                    <a:pt x="165978" y="112399"/>
                  </a:lnTo>
                  <a:lnTo>
                    <a:pt x="170815" y="87390"/>
                  </a:lnTo>
                  <a:lnTo>
                    <a:pt x="167092" y="26413"/>
                  </a:lnTo>
                  <a:lnTo>
                    <a:pt x="1662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79855" y="452725"/>
              <a:ext cx="31586" cy="715939"/>
            </a:xfrm>
            <a:custGeom>
              <a:avLst/>
              <a:gdLst/>
              <a:ahLst/>
              <a:cxnLst/>
              <a:rect l="0" t="0" r="0" b="0"/>
              <a:pathLst>
                <a:path w="31586" h="715939">
                  <a:moveTo>
                    <a:pt x="31585" y="0"/>
                  </a:moveTo>
                  <a:lnTo>
                    <a:pt x="22520" y="58617"/>
                  </a:lnTo>
                  <a:lnTo>
                    <a:pt x="21490" y="110175"/>
                  </a:lnTo>
                  <a:lnTo>
                    <a:pt x="21249" y="152692"/>
                  </a:lnTo>
                  <a:lnTo>
                    <a:pt x="21114" y="213308"/>
                  </a:lnTo>
                  <a:lnTo>
                    <a:pt x="21068" y="275711"/>
                  </a:lnTo>
                  <a:lnTo>
                    <a:pt x="13823" y="333098"/>
                  </a:lnTo>
                  <a:lnTo>
                    <a:pt x="11179" y="392614"/>
                  </a:lnTo>
                  <a:lnTo>
                    <a:pt x="10657" y="454759"/>
                  </a:lnTo>
                  <a:lnTo>
                    <a:pt x="10553" y="515605"/>
                  </a:lnTo>
                  <a:lnTo>
                    <a:pt x="10535" y="578461"/>
                  </a:lnTo>
                  <a:lnTo>
                    <a:pt x="10530" y="639719"/>
                  </a:lnTo>
                  <a:lnTo>
                    <a:pt x="7409" y="694167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74653" y="600124"/>
              <a:ext cx="21057" cy="473783"/>
            </a:xfrm>
            <a:custGeom>
              <a:avLst/>
              <a:gdLst/>
              <a:ahLst/>
              <a:cxnLst/>
              <a:rect l="0" t="0" r="0" b="0"/>
              <a:pathLst>
                <a:path w="21057" h="473783">
                  <a:moveTo>
                    <a:pt x="21056" y="0"/>
                  </a:moveTo>
                  <a:lnTo>
                    <a:pt x="11991" y="58617"/>
                  </a:lnTo>
                  <a:lnTo>
                    <a:pt x="10817" y="116300"/>
                  </a:lnTo>
                  <a:lnTo>
                    <a:pt x="10614" y="176269"/>
                  </a:lnTo>
                  <a:lnTo>
                    <a:pt x="7425" y="237113"/>
                  </a:lnTo>
                  <a:lnTo>
                    <a:pt x="1467" y="288862"/>
                  </a:lnTo>
                  <a:lnTo>
                    <a:pt x="434" y="341392"/>
                  </a:lnTo>
                  <a:lnTo>
                    <a:pt x="129" y="395821"/>
                  </a:lnTo>
                  <a:lnTo>
                    <a:pt x="25" y="45353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48311" y="768580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20713" y="23719"/>
                  </a:lnTo>
                  <a:lnTo>
                    <a:pt x="169333" y="37267"/>
                  </a:lnTo>
                  <a:lnTo>
                    <a:pt x="107191" y="44276"/>
                  </a:lnTo>
                  <a:lnTo>
                    <a:pt x="49509" y="509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95751" y="905450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12724" y="37478"/>
                  </a:lnTo>
                  <a:lnTo>
                    <a:pt x="10962" y="88902"/>
                  </a:lnTo>
                  <a:lnTo>
                    <a:pt x="2252" y="14350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16808" y="736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32621" y="791045"/>
              <a:ext cx="182980" cy="502472"/>
            </a:xfrm>
            <a:custGeom>
              <a:avLst/>
              <a:gdLst/>
              <a:ahLst/>
              <a:cxnLst/>
              <a:rect l="0" t="0" r="0" b="0"/>
              <a:pathLst>
                <a:path w="182980" h="502472">
                  <a:moveTo>
                    <a:pt x="0" y="209162"/>
                  </a:moveTo>
                  <a:lnTo>
                    <a:pt x="7236" y="236718"/>
                  </a:lnTo>
                  <a:lnTo>
                    <a:pt x="9878" y="292940"/>
                  </a:lnTo>
                  <a:lnTo>
                    <a:pt x="10401" y="355042"/>
                  </a:lnTo>
                  <a:lnTo>
                    <a:pt x="3268" y="416399"/>
                  </a:lnTo>
                  <a:lnTo>
                    <a:pt x="969" y="465278"/>
                  </a:lnTo>
                  <a:lnTo>
                    <a:pt x="1457" y="501727"/>
                  </a:lnTo>
                  <a:lnTo>
                    <a:pt x="3311" y="502471"/>
                  </a:lnTo>
                  <a:lnTo>
                    <a:pt x="5717" y="499458"/>
                  </a:lnTo>
                  <a:lnTo>
                    <a:pt x="9895" y="448414"/>
                  </a:lnTo>
                  <a:lnTo>
                    <a:pt x="15993" y="389003"/>
                  </a:lnTo>
                  <a:lnTo>
                    <a:pt x="19557" y="332638"/>
                  </a:lnTo>
                  <a:lnTo>
                    <a:pt x="20613" y="277073"/>
                  </a:lnTo>
                  <a:lnTo>
                    <a:pt x="20926" y="223564"/>
                  </a:lnTo>
                  <a:lnTo>
                    <a:pt x="21018" y="170665"/>
                  </a:lnTo>
                  <a:lnTo>
                    <a:pt x="21046" y="117947"/>
                  </a:lnTo>
                  <a:lnTo>
                    <a:pt x="29461" y="64542"/>
                  </a:lnTo>
                  <a:lnTo>
                    <a:pt x="45507" y="20198"/>
                  </a:lnTo>
                  <a:lnTo>
                    <a:pt x="51395" y="9486"/>
                  </a:lnTo>
                  <a:lnTo>
                    <a:pt x="58830" y="3515"/>
                  </a:lnTo>
                  <a:lnTo>
                    <a:pt x="67296" y="704"/>
                  </a:lnTo>
                  <a:lnTo>
                    <a:pt x="76450" y="0"/>
                  </a:lnTo>
                  <a:lnTo>
                    <a:pt x="95979" y="5457"/>
                  </a:lnTo>
                  <a:lnTo>
                    <a:pt x="115187" y="16851"/>
                  </a:lnTo>
                  <a:lnTo>
                    <a:pt x="153874" y="62781"/>
                  </a:lnTo>
                  <a:lnTo>
                    <a:pt x="181830" y="125023"/>
                  </a:lnTo>
                  <a:lnTo>
                    <a:pt x="182979" y="146031"/>
                  </a:lnTo>
                  <a:lnTo>
                    <a:pt x="178421" y="165896"/>
                  </a:lnTo>
                  <a:lnTo>
                    <a:pt x="168596" y="182524"/>
                  </a:lnTo>
                  <a:lnTo>
                    <a:pt x="153310" y="194593"/>
                  </a:lnTo>
                  <a:lnTo>
                    <a:pt x="114902" y="211873"/>
                  </a:lnTo>
                  <a:lnTo>
                    <a:pt x="91232" y="213097"/>
                  </a:lnTo>
                  <a:lnTo>
                    <a:pt x="54718" y="210328"/>
                  </a:lnTo>
                  <a:lnTo>
                    <a:pt x="21058" y="2091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74777" y="484310"/>
              <a:ext cx="10530" cy="558012"/>
            </a:xfrm>
            <a:custGeom>
              <a:avLst/>
              <a:gdLst/>
              <a:ahLst/>
              <a:cxnLst/>
              <a:rect l="0" t="0" r="0" b="0"/>
              <a:pathLst>
                <a:path w="10530" h="558012">
                  <a:moveTo>
                    <a:pt x="10529" y="0"/>
                  </a:moveTo>
                  <a:lnTo>
                    <a:pt x="10529" y="57264"/>
                  </a:lnTo>
                  <a:lnTo>
                    <a:pt x="10529" y="109774"/>
                  </a:lnTo>
                  <a:lnTo>
                    <a:pt x="10529" y="169786"/>
                  </a:lnTo>
                  <a:lnTo>
                    <a:pt x="10529" y="232021"/>
                  </a:lnTo>
                  <a:lnTo>
                    <a:pt x="10529" y="288676"/>
                  </a:lnTo>
                  <a:lnTo>
                    <a:pt x="10529" y="338218"/>
                  </a:lnTo>
                  <a:lnTo>
                    <a:pt x="7409" y="393061"/>
                  </a:lnTo>
                  <a:lnTo>
                    <a:pt x="2195" y="447526"/>
                  </a:lnTo>
                  <a:lnTo>
                    <a:pt x="433" y="507851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59005" y="842279"/>
              <a:ext cx="52643" cy="136872"/>
            </a:xfrm>
            <a:custGeom>
              <a:avLst/>
              <a:gdLst/>
              <a:ahLst/>
              <a:cxnLst/>
              <a:rect l="0" t="0" r="0" b="0"/>
              <a:pathLst>
                <a:path w="52643" h="136872">
                  <a:moveTo>
                    <a:pt x="0" y="0"/>
                  </a:moveTo>
                  <a:lnTo>
                    <a:pt x="19128" y="53875"/>
                  </a:lnTo>
                  <a:lnTo>
                    <a:pt x="44214" y="111037"/>
                  </a:lnTo>
                  <a:lnTo>
                    <a:pt x="52642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59005" y="810694"/>
              <a:ext cx="178985" cy="473783"/>
            </a:xfrm>
            <a:custGeom>
              <a:avLst/>
              <a:gdLst/>
              <a:ahLst/>
              <a:cxnLst/>
              <a:rect l="0" t="0" r="0" b="0"/>
              <a:pathLst>
                <a:path w="178985" h="473783">
                  <a:moveTo>
                    <a:pt x="178984" y="0"/>
                  </a:moveTo>
                  <a:lnTo>
                    <a:pt x="155265" y="58617"/>
                  </a:lnTo>
                  <a:lnTo>
                    <a:pt x="139377" y="121196"/>
                  </a:lnTo>
                  <a:lnTo>
                    <a:pt x="121496" y="172520"/>
                  </a:lnTo>
                  <a:lnTo>
                    <a:pt x="102549" y="222433"/>
                  </a:lnTo>
                  <a:lnTo>
                    <a:pt x="81954" y="278164"/>
                  </a:lnTo>
                  <a:lnTo>
                    <a:pt x="55703" y="339215"/>
                  </a:lnTo>
                  <a:lnTo>
                    <a:pt x="29157" y="396335"/>
                  </a:lnTo>
                  <a:lnTo>
                    <a:pt x="11435" y="446439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01160" y="842279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953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01160" y="673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27502" y="831641"/>
              <a:ext cx="151949" cy="187632"/>
            </a:xfrm>
            <a:custGeom>
              <a:avLst/>
              <a:gdLst/>
              <a:ahLst/>
              <a:cxnLst/>
              <a:rect l="0" t="0" r="0" b="0"/>
              <a:pathLst>
                <a:path w="151949" h="187632">
                  <a:moveTo>
                    <a:pt x="0" y="42224"/>
                  </a:moveTo>
                  <a:lnTo>
                    <a:pt x="5589" y="104316"/>
                  </a:lnTo>
                  <a:lnTo>
                    <a:pt x="9553" y="155701"/>
                  </a:lnTo>
                  <a:lnTo>
                    <a:pt x="10095" y="183125"/>
                  </a:lnTo>
                  <a:lnTo>
                    <a:pt x="9070" y="187631"/>
                  </a:lnTo>
                  <a:lnTo>
                    <a:pt x="7216" y="185955"/>
                  </a:lnTo>
                  <a:lnTo>
                    <a:pt x="4811" y="180159"/>
                  </a:lnTo>
                  <a:lnTo>
                    <a:pt x="950" y="129998"/>
                  </a:lnTo>
                  <a:lnTo>
                    <a:pt x="3307" y="76936"/>
                  </a:lnTo>
                  <a:lnTo>
                    <a:pt x="14692" y="32313"/>
                  </a:lnTo>
                  <a:lnTo>
                    <a:pt x="27587" y="14032"/>
                  </a:lnTo>
                  <a:lnTo>
                    <a:pt x="35939" y="5882"/>
                  </a:lnTo>
                  <a:lnTo>
                    <a:pt x="45016" y="1618"/>
                  </a:lnTo>
                  <a:lnTo>
                    <a:pt x="64461" y="0"/>
                  </a:lnTo>
                  <a:lnTo>
                    <a:pt x="73390" y="3546"/>
                  </a:lnTo>
                  <a:lnTo>
                    <a:pt x="97135" y="25305"/>
                  </a:lnTo>
                  <a:lnTo>
                    <a:pt x="122999" y="64098"/>
                  </a:lnTo>
                  <a:lnTo>
                    <a:pt x="147106" y="126524"/>
                  </a:lnTo>
                  <a:lnTo>
                    <a:pt x="151948" y="146371"/>
                  </a:lnTo>
                  <a:lnTo>
                    <a:pt x="147399" y="1790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85430" y="831539"/>
              <a:ext cx="282750" cy="558223"/>
            </a:xfrm>
            <a:custGeom>
              <a:avLst/>
              <a:gdLst/>
              <a:ahLst/>
              <a:cxnLst/>
              <a:rect l="0" t="0" r="0" b="0"/>
              <a:pathLst>
                <a:path w="282750" h="558223">
                  <a:moveTo>
                    <a:pt x="221098" y="105497"/>
                  </a:moveTo>
                  <a:lnTo>
                    <a:pt x="226687" y="88729"/>
                  </a:lnTo>
                  <a:lnTo>
                    <a:pt x="226312" y="71138"/>
                  </a:lnTo>
                  <a:lnTo>
                    <a:pt x="216539" y="31250"/>
                  </a:lnTo>
                  <a:lnTo>
                    <a:pt x="203864" y="13616"/>
                  </a:lnTo>
                  <a:lnTo>
                    <a:pt x="195571" y="5639"/>
                  </a:lnTo>
                  <a:lnTo>
                    <a:pt x="186533" y="1490"/>
                  </a:lnTo>
                  <a:lnTo>
                    <a:pt x="167131" y="0"/>
                  </a:lnTo>
                  <a:lnTo>
                    <a:pt x="136478" y="11327"/>
                  </a:lnTo>
                  <a:lnTo>
                    <a:pt x="110758" y="29502"/>
                  </a:lnTo>
                  <a:lnTo>
                    <a:pt x="93908" y="55294"/>
                  </a:lnTo>
                  <a:lnTo>
                    <a:pt x="70423" y="116239"/>
                  </a:lnTo>
                  <a:lnTo>
                    <a:pt x="69513" y="137177"/>
                  </a:lnTo>
                  <a:lnTo>
                    <a:pt x="70909" y="147674"/>
                  </a:lnTo>
                  <a:lnTo>
                    <a:pt x="81818" y="165576"/>
                  </a:lnTo>
                  <a:lnTo>
                    <a:pt x="89640" y="173626"/>
                  </a:lnTo>
                  <a:lnTo>
                    <a:pt x="98364" y="177822"/>
                  </a:lnTo>
                  <a:lnTo>
                    <a:pt x="117417" y="179366"/>
                  </a:lnTo>
                  <a:lnTo>
                    <a:pt x="147874" y="173657"/>
                  </a:lnTo>
                  <a:lnTo>
                    <a:pt x="173536" y="158968"/>
                  </a:lnTo>
                  <a:lnTo>
                    <a:pt x="195958" y="134208"/>
                  </a:lnTo>
                  <a:lnTo>
                    <a:pt x="211830" y="104645"/>
                  </a:lnTo>
                  <a:lnTo>
                    <a:pt x="214919" y="103759"/>
                  </a:lnTo>
                  <a:lnTo>
                    <a:pt x="216979" y="109018"/>
                  </a:lnTo>
                  <a:lnTo>
                    <a:pt x="232189" y="172096"/>
                  </a:lnTo>
                  <a:lnTo>
                    <a:pt x="245776" y="231086"/>
                  </a:lnTo>
                  <a:lnTo>
                    <a:pt x="261815" y="281789"/>
                  </a:lnTo>
                  <a:lnTo>
                    <a:pt x="272555" y="341748"/>
                  </a:lnTo>
                  <a:lnTo>
                    <a:pt x="282495" y="405106"/>
                  </a:lnTo>
                  <a:lnTo>
                    <a:pt x="282749" y="459044"/>
                  </a:lnTo>
                  <a:lnTo>
                    <a:pt x="274590" y="492571"/>
                  </a:lnTo>
                  <a:lnTo>
                    <a:pt x="263980" y="509937"/>
                  </a:lnTo>
                  <a:lnTo>
                    <a:pt x="245226" y="522334"/>
                  </a:lnTo>
                  <a:lnTo>
                    <a:pt x="195059" y="539825"/>
                  </a:lnTo>
                  <a:lnTo>
                    <a:pt x="138919" y="546139"/>
                  </a:lnTo>
                  <a:lnTo>
                    <a:pt x="78957" y="550506"/>
                  </a:lnTo>
                  <a:lnTo>
                    <a:pt x="18023" y="557206"/>
                  </a:lnTo>
                  <a:lnTo>
                    <a:pt x="0" y="558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570433" y="379025"/>
              <a:ext cx="420401" cy="569108"/>
            </a:xfrm>
            <a:custGeom>
              <a:avLst/>
              <a:gdLst/>
              <a:ahLst/>
              <a:cxnLst/>
              <a:rect l="0" t="0" r="0" b="0"/>
              <a:pathLst>
                <a:path w="420401" h="569108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10097" y="206271"/>
                  </a:lnTo>
                  <a:lnTo>
                    <a:pt x="24407" y="268236"/>
                  </a:lnTo>
                  <a:lnTo>
                    <a:pt x="30816" y="322003"/>
                  </a:lnTo>
                  <a:lnTo>
                    <a:pt x="39829" y="384039"/>
                  </a:lnTo>
                  <a:lnTo>
                    <a:pt x="49545" y="432919"/>
                  </a:lnTo>
                  <a:lnTo>
                    <a:pt x="62730" y="490234"/>
                  </a:lnTo>
                  <a:lnTo>
                    <a:pt x="70802" y="512680"/>
                  </a:lnTo>
                  <a:lnTo>
                    <a:pt x="82188" y="530455"/>
                  </a:lnTo>
                  <a:lnTo>
                    <a:pt x="98167" y="543034"/>
                  </a:lnTo>
                  <a:lnTo>
                    <a:pt x="107342" y="548026"/>
                  </a:lnTo>
                  <a:lnTo>
                    <a:pt x="115798" y="549015"/>
                  </a:lnTo>
                  <a:lnTo>
                    <a:pt x="131433" y="543874"/>
                  </a:lnTo>
                  <a:lnTo>
                    <a:pt x="153389" y="527826"/>
                  </a:lnTo>
                  <a:lnTo>
                    <a:pt x="188812" y="471656"/>
                  </a:lnTo>
                  <a:lnTo>
                    <a:pt x="211339" y="422800"/>
                  </a:lnTo>
                  <a:lnTo>
                    <a:pt x="215545" y="418737"/>
                  </a:lnTo>
                  <a:lnTo>
                    <a:pt x="219518" y="419538"/>
                  </a:lnTo>
                  <a:lnTo>
                    <a:pt x="227054" y="429787"/>
                  </a:lnTo>
                  <a:lnTo>
                    <a:pt x="255723" y="492306"/>
                  </a:lnTo>
                  <a:lnTo>
                    <a:pt x="275552" y="533334"/>
                  </a:lnTo>
                  <a:lnTo>
                    <a:pt x="301652" y="564315"/>
                  </a:lnTo>
                  <a:lnTo>
                    <a:pt x="310849" y="568063"/>
                  </a:lnTo>
                  <a:lnTo>
                    <a:pt x="333545" y="569107"/>
                  </a:lnTo>
                  <a:lnTo>
                    <a:pt x="352992" y="562553"/>
                  </a:lnTo>
                  <a:lnTo>
                    <a:pt x="361453" y="557529"/>
                  </a:lnTo>
                  <a:lnTo>
                    <a:pt x="384539" y="528102"/>
                  </a:lnTo>
                  <a:lnTo>
                    <a:pt x="408923" y="465670"/>
                  </a:lnTo>
                  <a:lnTo>
                    <a:pt x="417062" y="426146"/>
                  </a:lnTo>
                  <a:lnTo>
                    <a:pt x="419474" y="377390"/>
                  </a:lnTo>
                  <a:lnTo>
                    <a:pt x="420188" y="325899"/>
                  </a:lnTo>
                  <a:lnTo>
                    <a:pt x="420400" y="276717"/>
                  </a:lnTo>
                  <a:lnTo>
                    <a:pt x="413242" y="214688"/>
                  </a:lnTo>
                  <a:lnTo>
                    <a:pt x="40996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054093" y="431668"/>
              <a:ext cx="210571" cy="494840"/>
            </a:xfrm>
            <a:custGeom>
              <a:avLst/>
              <a:gdLst/>
              <a:ahLst/>
              <a:cxnLst/>
              <a:rect l="0" t="0" r="0" b="0"/>
              <a:pathLst>
                <a:path w="210571" h="494840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5684" y="163232"/>
                  </a:lnTo>
                  <a:lnTo>
                    <a:pt x="21165" y="216774"/>
                  </a:lnTo>
                  <a:lnTo>
                    <a:pt x="29983" y="278761"/>
                  </a:lnTo>
                  <a:lnTo>
                    <a:pt x="36699" y="330990"/>
                  </a:lnTo>
                  <a:lnTo>
                    <a:pt x="40509" y="385330"/>
                  </a:lnTo>
                  <a:lnTo>
                    <a:pt x="33392" y="446518"/>
                  </a:lnTo>
                  <a:lnTo>
                    <a:pt x="27319" y="471024"/>
                  </a:lnTo>
                  <a:lnTo>
                    <a:pt x="25232" y="474283"/>
                  </a:lnTo>
                  <a:lnTo>
                    <a:pt x="23840" y="471776"/>
                  </a:lnTo>
                  <a:lnTo>
                    <a:pt x="23464" y="457683"/>
                  </a:lnTo>
                  <a:lnTo>
                    <a:pt x="30285" y="404289"/>
                  </a:lnTo>
                  <a:lnTo>
                    <a:pt x="42866" y="347994"/>
                  </a:lnTo>
                  <a:lnTo>
                    <a:pt x="61890" y="305436"/>
                  </a:lnTo>
                  <a:lnTo>
                    <a:pt x="69336" y="299550"/>
                  </a:lnTo>
                  <a:lnTo>
                    <a:pt x="77809" y="296796"/>
                  </a:lnTo>
                  <a:lnTo>
                    <a:pt x="96583" y="296856"/>
                  </a:lnTo>
                  <a:lnTo>
                    <a:pt x="116625" y="300782"/>
                  </a:lnTo>
                  <a:lnTo>
                    <a:pt x="134112" y="312665"/>
                  </a:lnTo>
                  <a:lnTo>
                    <a:pt x="164402" y="348890"/>
                  </a:lnTo>
                  <a:lnTo>
                    <a:pt x="184510" y="391011"/>
                  </a:lnTo>
                  <a:lnTo>
                    <a:pt x="203354" y="451300"/>
                  </a:lnTo>
                  <a:lnTo>
                    <a:pt x="210570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03807" y="709872"/>
              <a:ext cx="216600" cy="238553"/>
            </a:xfrm>
            <a:custGeom>
              <a:avLst/>
              <a:gdLst/>
              <a:ahLst/>
              <a:cxnLst/>
              <a:rect l="0" t="0" r="0" b="0"/>
              <a:pathLst>
                <a:path w="216600" h="238553">
                  <a:moveTo>
                    <a:pt x="150369" y="6065"/>
                  </a:moveTo>
                  <a:lnTo>
                    <a:pt x="117917" y="0"/>
                  </a:lnTo>
                  <a:lnTo>
                    <a:pt x="97341" y="2590"/>
                  </a:lnTo>
                  <a:lnTo>
                    <a:pt x="79617" y="10760"/>
                  </a:lnTo>
                  <a:lnTo>
                    <a:pt x="34727" y="44118"/>
                  </a:lnTo>
                  <a:lnTo>
                    <a:pt x="12249" y="80381"/>
                  </a:lnTo>
                  <a:lnTo>
                    <a:pt x="0" y="125311"/>
                  </a:lnTo>
                  <a:lnTo>
                    <a:pt x="870" y="150310"/>
                  </a:lnTo>
                  <a:lnTo>
                    <a:pt x="13526" y="184115"/>
                  </a:lnTo>
                  <a:lnTo>
                    <a:pt x="32094" y="210769"/>
                  </a:lnTo>
                  <a:lnTo>
                    <a:pt x="58002" y="233485"/>
                  </a:lnTo>
                  <a:lnTo>
                    <a:pt x="83970" y="238552"/>
                  </a:lnTo>
                  <a:lnTo>
                    <a:pt x="137123" y="232273"/>
                  </a:lnTo>
                  <a:lnTo>
                    <a:pt x="170621" y="211910"/>
                  </a:lnTo>
                  <a:lnTo>
                    <a:pt x="197183" y="189239"/>
                  </a:lnTo>
                  <a:lnTo>
                    <a:pt x="214282" y="162114"/>
                  </a:lnTo>
                  <a:lnTo>
                    <a:pt x="216599" y="135862"/>
                  </a:lnTo>
                  <a:lnTo>
                    <a:pt x="208555" y="82527"/>
                  </a:lnTo>
                  <a:lnTo>
                    <a:pt x="181954" y="37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91046" y="442196"/>
              <a:ext cx="21058" cy="515898"/>
            </a:xfrm>
            <a:custGeom>
              <a:avLst/>
              <a:gdLst/>
              <a:ahLst/>
              <a:cxnLst/>
              <a:rect l="0" t="0" r="0" b="0"/>
              <a:pathLst>
                <a:path w="21058" h="515898">
                  <a:moveTo>
                    <a:pt x="21057" y="0"/>
                  </a:moveTo>
                  <a:lnTo>
                    <a:pt x="14992" y="42028"/>
                  </a:lnTo>
                  <a:lnTo>
                    <a:pt x="16393" y="100416"/>
                  </a:lnTo>
                  <a:lnTo>
                    <a:pt x="14306" y="124178"/>
                  </a:lnTo>
                  <a:lnTo>
                    <a:pt x="19377" y="180507"/>
                  </a:lnTo>
                  <a:lnTo>
                    <a:pt x="17440" y="242607"/>
                  </a:lnTo>
                  <a:lnTo>
                    <a:pt x="12577" y="305461"/>
                  </a:lnTo>
                  <a:lnTo>
                    <a:pt x="11136" y="365418"/>
                  </a:lnTo>
                  <a:lnTo>
                    <a:pt x="10709" y="420228"/>
                  </a:lnTo>
                  <a:lnTo>
                    <a:pt x="4975" y="479972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89715" y="697930"/>
              <a:ext cx="227716" cy="288600"/>
            </a:xfrm>
            <a:custGeom>
              <a:avLst/>
              <a:gdLst/>
              <a:ahLst/>
              <a:cxnLst/>
              <a:rect l="0" t="0" r="0" b="0"/>
              <a:pathLst>
                <a:path w="227716" h="288600">
                  <a:moveTo>
                    <a:pt x="38202" y="123292"/>
                  </a:moveTo>
                  <a:lnTo>
                    <a:pt x="96819" y="117703"/>
                  </a:lnTo>
                  <a:lnTo>
                    <a:pt x="142587" y="104164"/>
                  </a:lnTo>
                  <a:lnTo>
                    <a:pt x="182303" y="80173"/>
                  </a:lnTo>
                  <a:lnTo>
                    <a:pt x="197003" y="65524"/>
                  </a:lnTo>
                  <a:lnTo>
                    <a:pt x="207437" y="47315"/>
                  </a:lnTo>
                  <a:lnTo>
                    <a:pt x="208347" y="38715"/>
                  </a:lnTo>
                  <a:lnTo>
                    <a:pt x="203119" y="22922"/>
                  </a:lnTo>
                  <a:lnTo>
                    <a:pt x="189877" y="11223"/>
                  </a:lnTo>
                  <a:lnTo>
                    <a:pt x="171124" y="3294"/>
                  </a:lnTo>
                  <a:lnTo>
                    <a:pt x="135428" y="0"/>
                  </a:lnTo>
                  <a:lnTo>
                    <a:pt x="102105" y="7083"/>
                  </a:lnTo>
                  <a:lnTo>
                    <a:pt x="70004" y="24649"/>
                  </a:lnTo>
                  <a:lnTo>
                    <a:pt x="40606" y="51561"/>
                  </a:lnTo>
                  <a:lnTo>
                    <a:pt x="9287" y="108084"/>
                  </a:lnTo>
                  <a:lnTo>
                    <a:pt x="0" y="148552"/>
                  </a:lnTo>
                  <a:lnTo>
                    <a:pt x="2836" y="195767"/>
                  </a:lnTo>
                  <a:lnTo>
                    <a:pt x="14295" y="223354"/>
                  </a:lnTo>
                  <a:lnTo>
                    <a:pt x="40477" y="255496"/>
                  </a:lnTo>
                  <a:lnTo>
                    <a:pt x="61440" y="270957"/>
                  </a:lnTo>
                  <a:lnTo>
                    <a:pt x="99549" y="285068"/>
                  </a:lnTo>
                  <a:lnTo>
                    <a:pt x="140477" y="288599"/>
                  </a:lnTo>
                  <a:lnTo>
                    <a:pt x="193109" y="279904"/>
                  </a:lnTo>
                  <a:lnTo>
                    <a:pt x="227715" y="270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842853" y="1962260"/>
            <a:ext cx="2264734" cy="677544"/>
            <a:chOff x="842853" y="1962260"/>
            <a:chExt cx="2264734" cy="677544"/>
          </a:xfrm>
        </p:grpSpPr>
        <p:sp>
          <p:nvSpPr>
            <p:cNvPr id="28" name="Freeform 27"/>
            <p:cNvSpPr/>
            <p:nvPr/>
          </p:nvSpPr>
          <p:spPr>
            <a:xfrm>
              <a:off x="842853" y="1962260"/>
              <a:ext cx="431096" cy="677544"/>
            </a:xfrm>
            <a:custGeom>
              <a:avLst/>
              <a:gdLst/>
              <a:ahLst/>
              <a:cxnLst/>
              <a:rect l="0" t="0" r="0" b="0"/>
              <a:pathLst>
                <a:path w="431096" h="677544">
                  <a:moveTo>
                    <a:pt x="41540" y="638278"/>
                  </a:moveTo>
                  <a:lnTo>
                    <a:pt x="33207" y="600800"/>
                  </a:lnTo>
                  <a:lnTo>
                    <a:pt x="31445" y="549377"/>
                  </a:lnTo>
                  <a:lnTo>
                    <a:pt x="23862" y="500225"/>
                  </a:lnTo>
                  <a:lnTo>
                    <a:pt x="18031" y="442856"/>
                  </a:lnTo>
                  <a:lnTo>
                    <a:pt x="5961" y="380268"/>
                  </a:lnTo>
                  <a:lnTo>
                    <a:pt x="1363" y="320845"/>
                  </a:lnTo>
                  <a:lnTo>
                    <a:pt x="0" y="258785"/>
                  </a:lnTo>
                  <a:lnTo>
                    <a:pt x="5186" y="195943"/>
                  </a:lnTo>
                  <a:lnTo>
                    <a:pt x="8542" y="132870"/>
                  </a:lnTo>
                  <a:lnTo>
                    <a:pt x="9536" y="80906"/>
                  </a:lnTo>
                  <a:lnTo>
                    <a:pt x="12212" y="23765"/>
                  </a:lnTo>
                  <a:lnTo>
                    <a:pt x="21096" y="4073"/>
                  </a:lnTo>
                  <a:lnTo>
                    <a:pt x="27911" y="226"/>
                  </a:lnTo>
                  <a:lnTo>
                    <a:pt x="35964" y="0"/>
                  </a:lnTo>
                  <a:lnTo>
                    <a:pt x="44842" y="2190"/>
                  </a:lnTo>
                  <a:lnTo>
                    <a:pt x="51930" y="7159"/>
                  </a:lnTo>
                  <a:lnTo>
                    <a:pt x="87922" y="56461"/>
                  </a:lnTo>
                  <a:lnTo>
                    <a:pt x="107276" y="107919"/>
                  </a:lnTo>
                  <a:lnTo>
                    <a:pt x="122109" y="170999"/>
                  </a:lnTo>
                  <a:lnTo>
                    <a:pt x="144369" y="232894"/>
                  </a:lnTo>
                  <a:lnTo>
                    <a:pt x="160378" y="290441"/>
                  </a:lnTo>
                  <a:lnTo>
                    <a:pt x="168740" y="349728"/>
                  </a:lnTo>
                  <a:lnTo>
                    <a:pt x="187376" y="409619"/>
                  </a:lnTo>
                  <a:lnTo>
                    <a:pt x="208258" y="471838"/>
                  </a:lnTo>
                  <a:lnTo>
                    <a:pt x="241815" y="531872"/>
                  </a:lnTo>
                  <a:lnTo>
                    <a:pt x="270642" y="586658"/>
                  </a:lnTo>
                  <a:lnTo>
                    <a:pt x="310746" y="647324"/>
                  </a:lnTo>
                  <a:lnTo>
                    <a:pt x="332525" y="674364"/>
                  </a:lnTo>
                  <a:lnTo>
                    <a:pt x="340815" y="677543"/>
                  </a:lnTo>
                  <a:lnTo>
                    <a:pt x="349851" y="677323"/>
                  </a:lnTo>
                  <a:lnTo>
                    <a:pt x="359385" y="674837"/>
                  </a:lnTo>
                  <a:lnTo>
                    <a:pt x="366911" y="669670"/>
                  </a:lnTo>
                  <a:lnTo>
                    <a:pt x="378392" y="654570"/>
                  </a:lnTo>
                  <a:lnTo>
                    <a:pt x="399039" y="591493"/>
                  </a:lnTo>
                  <a:lnTo>
                    <a:pt x="406779" y="539018"/>
                  </a:lnTo>
                  <a:lnTo>
                    <a:pt x="412192" y="485256"/>
                  </a:lnTo>
                  <a:lnTo>
                    <a:pt x="418912" y="425168"/>
                  </a:lnTo>
                  <a:lnTo>
                    <a:pt x="420076" y="365604"/>
                  </a:lnTo>
                  <a:lnTo>
                    <a:pt x="420348" y="319778"/>
                  </a:lnTo>
                  <a:lnTo>
                    <a:pt x="423621" y="257299"/>
                  </a:lnTo>
                  <a:lnTo>
                    <a:pt x="425761" y="212270"/>
                  </a:lnTo>
                  <a:lnTo>
                    <a:pt x="422105" y="164223"/>
                  </a:lnTo>
                  <a:lnTo>
                    <a:pt x="424142" y="104364"/>
                  </a:lnTo>
                  <a:lnTo>
                    <a:pt x="429035" y="62061"/>
                  </a:lnTo>
                  <a:lnTo>
                    <a:pt x="431095" y="381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385636" y="2358383"/>
              <a:ext cx="151525" cy="255953"/>
            </a:xfrm>
            <a:custGeom>
              <a:avLst/>
              <a:gdLst/>
              <a:ahLst/>
              <a:cxnLst/>
              <a:rect l="0" t="0" r="0" b="0"/>
              <a:pathLst>
                <a:path w="151525" h="255953">
                  <a:moveTo>
                    <a:pt x="14654" y="10528"/>
                  </a:moveTo>
                  <a:lnTo>
                    <a:pt x="0" y="65670"/>
                  </a:lnTo>
                  <a:lnTo>
                    <a:pt x="2097" y="116567"/>
                  </a:lnTo>
                  <a:lnTo>
                    <a:pt x="3524" y="163740"/>
                  </a:lnTo>
                  <a:lnTo>
                    <a:pt x="7126" y="225843"/>
                  </a:lnTo>
                  <a:lnTo>
                    <a:pt x="9635" y="238299"/>
                  </a:lnTo>
                  <a:lnTo>
                    <a:pt x="15987" y="246604"/>
                  </a:lnTo>
                  <a:lnTo>
                    <a:pt x="35524" y="255831"/>
                  </a:lnTo>
                  <a:lnTo>
                    <a:pt x="44945" y="255952"/>
                  </a:lnTo>
                  <a:lnTo>
                    <a:pt x="61652" y="249847"/>
                  </a:lnTo>
                  <a:lnTo>
                    <a:pt x="84211" y="233256"/>
                  </a:lnTo>
                  <a:lnTo>
                    <a:pt x="126902" y="178203"/>
                  </a:lnTo>
                  <a:lnTo>
                    <a:pt x="142409" y="147167"/>
                  </a:lnTo>
                  <a:lnTo>
                    <a:pt x="149724" y="96834"/>
                  </a:lnTo>
                  <a:lnTo>
                    <a:pt x="151169" y="41831"/>
                  </a:lnTo>
                  <a:lnTo>
                    <a:pt x="1515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642920" y="2356339"/>
              <a:ext cx="270023" cy="233672"/>
            </a:xfrm>
            <a:custGeom>
              <a:avLst/>
              <a:gdLst/>
              <a:ahLst/>
              <a:cxnLst/>
              <a:rect l="0" t="0" r="0" b="0"/>
              <a:pathLst>
                <a:path w="270023" h="233672">
                  <a:moveTo>
                    <a:pt x="10054" y="107329"/>
                  </a:moveTo>
                  <a:lnTo>
                    <a:pt x="2818" y="134885"/>
                  </a:lnTo>
                  <a:lnTo>
                    <a:pt x="3295" y="187988"/>
                  </a:lnTo>
                  <a:lnTo>
                    <a:pt x="5880" y="204009"/>
                  </a:lnTo>
                  <a:lnTo>
                    <a:pt x="4932" y="203368"/>
                  </a:lnTo>
                  <a:lnTo>
                    <a:pt x="3129" y="199431"/>
                  </a:lnTo>
                  <a:lnTo>
                    <a:pt x="0" y="143663"/>
                  </a:lnTo>
                  <a:lnTo>
                    <a:pt x="5208" y="89290"/>
                  </a:lnTo>
                  <a:lnTo>
                    <a:pt x="19796" y="55581"/>
                  </a:lnTo>
                  <a:lnTo>
                    <a:pt x="35441" y="40266"/>
                  </a:lnTo>
                  <a:lnTo>
                    <a:pt x="44526" y="34544"/>
                  </a:lnTo>
                  <a:lnTo>
                    <a:pt x="52922" y="33069"/>
                  </a:lnTo>
                  <a:lnTo>
                    <a:pt x="60860" y="34426"/>
                  </a:lnTo>
                  <a:lnTo>
                    <a:pt x="68491" y="37670"/>
                  </a:lnTo>
                  <a:lnTo>
                    <a:pt x="80089" y="50633"/>
                  </a:lnTo>
                  <a:lnTo>
                    <a:pt x="84820" y="59003"/>
                  </a:lnTo>
                  <a:lnTo>
                    <a:pt x="93583" y="112125"/>
                  </a:lnTo>
                  <a:lnTo>
                    <a:pt x="99794" y="140725"/>
                  </a:lnTo>
                  <a:lnTo>
                    <a:pt x="99126" y="140122"/>
                  </a:lnTo>
                  <a:lnTo>
                    <a:pt x="97511" y="136210"/>
                  </a:lnTo>
                  <a:lnTo>
                    <a:pt x="106160" y="80486"/>
                  </a:lnTo>
                  <a:lnTo>
                    <a:pt x="118858" y="38154"/>
                  </a:lnTo>
                  <a:lnTo>
                    <a:pt x="124704" y="26117"/>
                  </a:lnTo>
                  <a:lnTo>
                    <a:pt x="143678" y="9624"/>
                  </a:lnTo>
                  <a:lnTo>
                    <a:pt x="155288" y="3588"/>
                  </a:lnTo>
                  <a:lnTo>
                    <a:pt x="180667" y="0"/>
                  </a:lnTo>
                  <a:lnTo>
                    <a:pt x="193986" y="682"/>
                  </a:lnTo>
                  <a:lnTo>
                    <a:pt x="215024" y="10797"/>
                  </a:lnTo>
                  <a:lnTo>
                    <a:pt x="231003" y="26991"/>
                  </a:lnTo>
                  <a:lnTo>
                    <a:pt x="258599" y="86614"/>
                  </a:lnTo>
                  <a:lnTo>
                    <a:pt x="270022" y="131573"/>
                  </a:lnTo>
                  <a:lnTo>
                    <a:pt x="269185" y="168325"/>
                  </a:lnTo>
                  <a:lnTo>
                    <a:pt x="264648" y="201441"/>
                  </a:lnTo>
                  <a:lnTo>
                    <a:pt x="262738" y="2336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23666" y="2074114"/>
              <a:ext cx="211661" cy="455818"/>
            </a:xfrm>
            <a:custGeom>
              <a:avLst/>
              <a:gdLst/>
              <a:ahLst/>
              <a:cxnLst/>
              <a:rect l="0" t="0" r="0" b="0"/>
              <a:pathLst>
                <a:path w="211661" h="455818">
                  <a:moveTo>
                    <a:pt x="8334" y="0"/>
                  </a:moveTo>
                  <a:lnTo>
                    <a:pt x="0" y="48930"/>
                  </a:lnTo>
                  <a:lnTo>
                    <a:pt x="1575" y="96776"/>
                  </a:lnTo>
                  <a:lnTo>
                    <a:pt x="6999" y="159756"/>
                  </a:lnTo>
                  <a:lnTo>
                    <a:pt x="15306" y="218426"/>
                  </a:lnTo>
                  <a:lnTo>
                    <a:pt x="17808" y="268010"/>
                  </a:lnTo>
                  <a:lnTo>
                    <a:pt x="19720" y="318576"/>
                  </a:lnTo>
                  <a:lnTo>
                    <a:pt x="27134" y="378177"/>
                  </a:lnTo>
                  <a:lnTo>
                    <a:pt x="28945" y="435010"/>
                  </a:lnTo>
                  <a:lnTo>
                    <a:pt x="27924" y="439745"/>
                  </a:lnTo>
                  <a:lnTo>
                    <a:pt x="26073" y="438222"/>
                  </a:lnTo>
                  <a:lnTo>
                    <a:pt x="14697" y="407746"/>
                  </a:lnTo>
                  <a:lnTo>
                    <a:pt x="14281" y="388281"/>
                  </a:lnTo>
                  <a:lnTo>
                    <a:pt x="19429" y="329508"/>
                  </a:lnTo>
                  <a:lnTo>
                    <a:pt x="33437" y="274152"/>
                  </a:lnTo>
                  <a:lnTo>
                    <a:pt x="39107" y="265826"/>
                  </a:lnTo>
                  <a:lnTo>
                    <a:pt x="54766" y="253455"/>
                  </a:lnTo>
                  <a:lnTo>
                    <a:pt x="83313" y="239914"/>
                  </a:lnTo>
                  <a:lnTo>
                    <a:pt x="103659" y="238429"/>
                  </a:lnTo>
                  <a:lnTo>
                    <a:pt x="145316" y="247008"/>
                  </a:lnTo>
                  <a:lnTo>
                    <a:pt x="171234" y="262180"/>
                  </a:lnTo>
                  <a:lnTo>
                    <a:pt x="193731" y="287083"/>
                  </a:lnTo>
                  <a:lnTo>
                    <a:pt x="209625" y="316688"/>
                  </a:lnTo>
                  <a:lnTo>
                    <a:pt x="211660" y="337282"/>
                  </a:lnTo>
                  <a:lnTo>
                    <a:pt x="197211" y="400115"/>
                  </a:lnTo>
                  <a:lnTo>
                    <a:pt x="193913" y="410633"/>
                  </a:lnTo>
                  <a:lnTo>
                    <a:pt x="180891" y="428558"/>
                  </a:lnTo>
                  <a:lnTo>
                    <a:pt x="163404" y="443154"/>
                  </a:lnTo>
                  <a:lnTo>
                    <a:pt x="143934" y="453541"/>
                  </a:lnTo>
                  <a:lnTo>
                    <a:pt x="120463" y="455817"/>
                  </a:lnTo>
                  <a:lnTo>
                    <a:pt x="82033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329549" y="2268289"/>
              <a:ext cx="176363" cy="248022"/>
            </a:xfrm>
            <a:custGeom>
              <a:avLst/>
              <a:gdLst/>
              <a:ahLst/>
              <a:cxnLst/>
              <a:rect l="0" t="0" r="0" b="0"/>
              <a:pathLst>
                <a:path w="176363" h="248022">
                  <a:moveTo>
                    <a:pt x="18306" y="100622"/>
                  </a:moveTo>
                  <a:lnTo>
                    <a:pt x="76923" y="100622"/>
                  </a:lnTo>
                  <a:lnTo>
                    <a:pt x="133520" y="89170"/>
                  </a:lnTo>
                  <a:lnTo>
                    <a:pt x="144248" y="85968"/>
                  </a:lnTo>
                  <a:lnTo>
                    <a:pt x="162408" y="73052"/>
                  </a:lnTo>
                  <a:lnTo>
                    <a:pt x="170526" y="64695"/>
                  </a:lnTo>
                  <a:lnTo>
                    <a:pt x="174768" y="55614"/>
                  </a:lnTo>
                  <a:lnTo>
                    <a:pt x="176362" y="36165"/>
                  </a:lnTo>
                  <a:lnTo>
                    <a:pt x="170051" y="18942"/>
                  </a:lnTo>
                  <a:lnTo>
                    <a:pt x="165093" y="11074"/>
                  </a:lnTo>
                  <a:lnTo>
                    <a:pt x="157108" y="5828"/>
                  </a:lnTo>
                  <a:lnTo>
                    <a:pt x="135758" y="0"/>
                  </a:lnTo>
                  <a:lnTo>
                    <a:pt x="103019" y="2308"/>
                  </a:lnTo>
                  <a:lnTo>
                    <a:pt x="61685" y="14739"/>
                  </a:lnTo>
                  <a:lnTo>
                    <a:pt x="22444" y="45177"/>
                  </a:lnTo>
                  <a:lnTo>
                    <a:pt x="6534" y="71326"/>
                  </a:lnTo>
                  <a:lnTo>
                    <a:pt x="0" y="112479"/>
                  </a:lnTo>
                  <a:lnTo>
                    <a:pt x="3653" y="150539"/>
                  </a:lnTo>
                  <a:lnTo>
                    <a:pt x="17734" y="184043"/>
                  </a:lnTo>
                  <a:lnTo>
                    <a:pt x="42313" y="210607"/>
                  </a:lnTo>
                  <a:lnTo>
                    <a:pt x="82059" y="232139"/>
                  </a:lnTo>
                  <a:lnTo>
                    <a:pt x="134119" y="248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11067" y="2263626"/>
              <a:ext cx="136871" cy="266295"/>
            </a:xfrm>
            <a:custGeom>
              <a:avLst/>
              <a:gdLst/>
              <a:ahLst/>
              <a:cxnLst/>
              <a:rect l="0" t="0" r="0" b="0"/>
              <a:pathLst>
                <a:path w="136871" h="266295">
                  <a:moveTo>
                    <a:pt x="0" y="94757"/>
                  </a:moveTo>
                  <a:lnTo>
                    <a:pt x="14654" y="149898"/>
                  </a:lnTo>
                  <a:lnTo>
                    <a:pt x="29367" y="205692"/>
                  </a:lnTo>
                  <a:lnTo>
                    <a:pt x="56357" y="266294"/>
                  </a:lnTo>
                  <a:lnTo>
                    <a:pt x="55073" y="261073"/>
                  </a:lnTo>
                  <a:lnTo>
                    <a:pt x="27591" y="198131"/>
                  </a:lnTo>
                  <a:lnTo>
                    <a:pt x="7417" y="138237"/>
                  </a:lnTo>
                  <a:lnTo>
                    <a:pt x="2198" y="100101"/>
                  </a:lnTo>
                  <a:lnTo>
                    <a:pt x="7216" y="79195"/>
                  </a:lnTo>
                  <a:lnTo>
                    <a:pt x="29501" y="46709"/>
                  </a:lnTo>
                  <a:lnTo>
                    <a:pt x="55144" y="30478"/>
                  </a:lnTo>
                  <a:lnTo>
                    <a:pt x="116033" y="723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95725" y="2263626"/>
              <a:ext cx="211862" cy="218023"/>
            </a:xfrm>
            <a:custGeom>
              <a:avLst/>
              <a:gdLst/>
              <a:ahLst/>
              <a:cxnLst/>
              <a:rect l="0" t="0" r="0" b="0"/>
              <a:pathLst>
                <a:path w="211862" h="218023">
                  <a:moveTo>
                    <a:pt x="136482" y="0"/>
                  </a:moveTo>
                  <a:lnTo>
                    <a:pt x="77865" y="0"/>
                  </a:lnTo>
                  <a:lnTo>
                    <a:pt x="37485" y="5590"/>
                  </a:lnTo>
                  <a:lnTo>
                    <a:pt x="16054" y="14573"/>
                  </a:lnTo>
                  <a:lnTo>
                    <a:pt x="7064" y="20244"/>
                  </a:lnTo>
                  <a:lnTo>
                    <a:pt x="2240" y="27534"/>
                  </a:lnTo>
                  <a:lnTo>
                    <a:pt x="0" y="44993"/>
                  </a:lnTo>
                  <a:lnTo>
                    <a:pt x="4550" y="52222"/>
                  </a:lnTo>
                  <a:lnTo>
                    <a:pt x="22083" y="63374"/>
                  </a:lnTo>
                  <a:lnTo>
                    <a:pt x="71467" y="71660"/>
                  </a:lnTo>
                  <a:lnTo>
                    <a:pt x="134622" y="79021"/>
                  </a:lnTo>
                  <a:lnTo>
                    <a:pt x="177059" y="100011"/>
                  </a:lnTo>
                  <a:lnTo>
                    <a:pt x="193900" y="113080"/>
                  </a:lnTo>
                  <a:lnTo>
                    <a:pt x="210947" y="139180"/>
                  </a:lnTo>
                  <a:lnTo>
                    <a:pt x="211861" y="148939"/>
                  </a:lnTo>
                  <a:lnTo>
                    <a:pt x="206639" y="169141"/>
                  </a:lnTo>
                  <a:lnTo>
                    <a:pt x="190544" y="194655"/>
                  </a:lnTo>
                  <a:lnTo>
                    <a:pt x="174548" y="206617"/>
                  </a:lnTo>
                  <a:lnTo>
                    <a:pt x="154570" y="214662"/>
                  </a:lnTo>
                  <a:lnTo>
                    <a:pt x="117015" y="218022"/>
                  </a:lnTo>
                  <a:lnTo>
                    <a:pt x="54081" y="206193"/>
                  </a:lnTo>
                  <a:lnTo>
                    <a:pt x="31197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664130" y="1950273"/>
            <a:ext cx="2577858" cy="506082"/>
            <a:chOff x="3664130" y="1950273"/>
            <a:chExt cx="2577858" cy="506082"/>
          </a:xfrm>
        </p:grpSpPr>
        <p:sp>
          <p:nvSpPr>
            <p:cNvPr id="36" name="Freeform 35"/>
            <p:cNvSpPr/>
            <p:nvPr/>
          </p:nvSpPr>
          <p:spPr>
            <a:xfrm>
              <a:off x="3664130" y="2168870"/>
              <a:ext cx="273529" cy="115826"/>
            </a:xfrm>
            <a:custGeom>
              <a:avLst/>
              <a:gdLst/>
              <a:ahLst/>
              <a:cxnLst/>
              <a:rect l="0" t="0" r="0" b="0"/>
              <a:pathLst>
                <a:path w="273529" h="115826">
                  <a:moveTo>
                    <a:pt x="168243" y="0"/>
                  </a:moveTo>
                  <a:lnTo>
                    <a:pt x="157064" y="16768"/>
                  </a:lnTo>
                  <a:lnTo>
                    <a:pt x="150113" y="55141"/>
                  </a:lnTo>
                  <a:lnTo>
                    <a:pt x="148053" y="103556"/>
                  </a:lnTo>
                  <a:lnTo>
                    <a:pt x="145424" y="112321"/>
                  </a:lnTo>
                  <a:lnTo>
                    <a:pt x="141332" y="115825"/>
                  </a:lnTo>
                  <a:lnTo>
                    <a:pt x="136264" y="115821"/>
                  </a:lnTo>
                  <a:lnTo>
                    <a:pt x="124394" y="109578"/>
                  </a:lnTo>
                  <a:lnTo>
                    <a:pt x="71305" y="71905"/>
                  </a:lnTo>
                  <a:lnTo>
                    <a:pt x="35665" y="65759"/>
                  </a:lnTo>
                  <a:lnTo>
                    <a:pt x="15343" y="70560"/>
                  </a:lnTo>
                  <a:lnTo>
                    <a:pt x="6648" y="75116"/>
                  </a:lnTo>
                  <a:lnTo>
                    <a:pt x="2021" y="81663"/>
                  </a:lnTo>
                  <a:lnTo>
                    <a:pt x="106" y="89537"/>
                  </a:lnTo>
                  <a:lnTo>
                    <a:pt x="0" y="98296"/>
                  </a:lnTo>
                  <a:lnTo>
                    <a:pt x="4608" y="104135"/>
                  </a:lnTo>
                  <a:lnTo>
                    <a:pt x="22207" y="110623"/>
                  </a:lnTo>
                  <a:lnTo>
                    <a:pt x="71633" y="106383"/>
                  </a:lnTo>
                  <a:lnTo>
                    <a:pt x="134795" y="90929"/>
                  </a:lnTo>
                  <a:lnTo>
                    <a:pt x="189054" y="73658"/>
                  </a:lnTo>
                  <a:lnTo>
                    <a:pt x="249329" y="55758"/>
                  </a:lnTo>
                  <a:lnTo>
                    <a:pt x="273528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93036" y="1950273"/>
              <a:ext cx="337981" cy="492339"/>
            </a:xfrm>
            <a:custGeom>
              <a:avLst/>
              <a:gdLst/>
              <a:ahLst/>
              <a:cxnLst/>
              <a:rect l="0" t="0" r="0" b="0"/>
              <a:pathLst>
                <a:path w="337981" h="492339">
                  <a:moveTo>
                    <a:pt x="102632" y="450224"/>
                  </a:moveTo>
                  <a:lnTo>
                    <a:pt x="99513" y="396079"/>
                  </a:lnTo>
                  <a:lnTo>
                    <a:pt x="87978" y="335544"/>
                  </a:lnTo>
                  <a:lnTo>
                    <a:pt x="72294" y="284573"/>
                  </a:lnTo>
                  <a:lnTo>
                    <a:pt x="58418" y="232426"/>
                  </a:lnTo>
                  <a:lnTo>
                    <a:pt x="41309" y="179931"/>
                  </a:lnTo>
                  <a:lnTo>
                    <a:pt x="15736" y="119366"/>
                  </a:lnTo>
                  <a:lnTo>
                    <a:pt x="3316" y="82350"/>
                  </a:lnTo>
                  <a:lnTo>
                    <a:pt x="0" y="55878"/>
                  </a:lnTo>
                  <a:lnTo>
                    <a:pt x="4765" y="31634"/>
                  </a:lnTo>
                  <a:lnTo>
                    <a:pt x="9311" y="20255"/>
                  </a:lnTo>
                  <a:lnTo>
                    <a:pt x="17021" y="12670"/>
                  </a:lnTo>
                  <a:lnTo>
                    <a:pt x="38067" y="4241"/>
                  </a:lnTo>
                  <a:lnTo>
                    <a:pt x="88535" y="0"/>
                  </a:lnTo>
                  <a:lnTo>
                    <a:pt x="144276" y="12328"/>
                  </a:lnTo>
                  <a:lnTo>
                    <a:pt x="197327" y="32308"/>
                  </a:lnTo>
                  <a:lnTo>
                    <a:pt x="233901" y="57797"/>
                  </a:lnTo>
                  <a:lnTo>
                    <a:pt x="283513" y="119573"/>
                  </a:lnTo>
                  <a:lnTo>
                    <a:pt x="308175" y="159751"/>
                  </a:lnTo>
                  <a:lnTo>
                    <a:pt x="321828" y="214079"/>
                  </a:lnTo>
                  <a:lnTo>
                    <a:pt x="337980" y="276234"/>
                  </a:lnTo>
                  <a:lnTo>
                    <a:pt x="337181" y="317303"/>
                  </a:lnTo>
                  <a:lnTo>
                    <a:pt x="325261" y="371932"/>
                  </a:lnTo>
                  <a:lnTo>
                    <a:pt x="314272" y="395540"/>
                  </a:lnTo>
                  <a:lnTo>
                    <a:pt x="289342" y="422973"/>
                  </a:lnTo>
                  <a:lnTo>
                    <a:pt x="230800" y="457280"/>
                  </a:lnTo>
                  <a:lnTo>
                    <a:pt x="170506" y="477843"/>
                  </a:lnTo>
                  <a:lnTo>
                    <a:pt x="134217" y="4923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69409" y="2189565"/>
              <a:ext cx="169039" cy="242518"/>
            </a:xfrm>
            <a:custGeom>
              <a:avLst/>
              <a:gdLst/>
              <a:ahLst/>
              <a:cxnLst/>
              <a:rect l="0" t="0" r="0" b="0"/>
              <a:pathLst>
                <a:path w="169039" h="242518">
                  <a:moveTo>
                    <a:pt x="0" y="137233"/>
                  </a:moveTo>
                  <a:lnTo>
                    <a:pt x="11179" y="126054"/>
                  </a:lnTo>
                  <a:lnTo>
                    <a:pt x="70781" y="106024"/>
                  </a:lnTo>
                  <a:lnTo>
                    <a:pt x="124788" y="86979"/>
                  </a:lnTo>
                  <a:lnTo>
                    <a:pt x="164280" y="55904"/>
                  </a:lnTo>
                  <a:lnTo>
                    <a:pt x="168011" y="47919"/>
                  </a:lnTo>
                  <a:lnTo>
                    <a:pt x="169038" y="29687"/>
                  </a:lnTo>
                  <a:lnTo>
                    <a:pt x="165335" y="21082"/>
                  </a:lnTo>
                  <a:lnTo>
                    <a:pt x="151861" y="5282"/>
                  </a:lnTo>
                  <a:lnTo>
                    <a:pt x="143355" y="1302"/>
                  </a:lnTo>
                  <a:lnTo>
                    <a:pt x="124544" y="0"/>
                  </a:lnTo>
                  <a:lnTo>
                    <a:pt x="94224" y="5844"/>
                  </a:lnTo>
                  <a:lnTo>
                    <a:pt x="68603" y="20574"/>
                  </a:lnTo>
                  <a:lnTo>
                    <a:pt x="46193" y="39756"/>
                  </a:lnTo>
                  <a:lnTo>
                    <a:pt x="12625" y="95804"/>
                  </a:lnTo>
                  <a:lnTo>
                    <a:pt x="8731" y="119600"/>
                  </a:lnTo>
                  <a:lnTo>
                    <a:pt x="15763" y="167415"/>
                  </a:lnTo>
                  <a:lnTo>
                    <a:pt x="30667" y="199988"/>
                  </a:lnTo>
                  <a:lnTo>
                    <a:pt x="46385" y="215037"/>
                  </a:lnTo>
                  <a:lnTo>
                    <a:pt x="85072" y="234230"/>
                  </a:lnTo>
                  <a:lnTo>
                    <a:pt x="126342" y="242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96772" y="2232041"/>
              <a:ext cx="99021" cy="189514"/>
            </a:xfrm>
            <a:custGeom>
              <a:avLst/>
              <a:gdLst/>
              <a:ahLst/>
              <a:cxnLst/>
              <a:rect l="0" t="0" r="0" b="0"/>
              <a:pathLst>
                <a:path w="99021" h="189514">
                  <a:moveTo>
                    <a:pt x="88492" y="0"/>
                  </a:moveTo>
                  <a:lnTo>
                    <a:pt x="64445" y="9575"/>
                  </a:lnTo>
                  <a:lnTo>
                    <a:pt x="28899" y="39403"/>
                  </a:lnTo>
                  <a:lnTo>
                    <a:pt x="9173" y="82479"/>
                  </a:lnTo>
                  <a:lnTo>
                    <a:pt x="0" y="115295"/>
                  </a:lnTo>
                  <a:lnTo>
                    <a:pt x="1589" y="136640"/>
                  </a:lnTo>
                  <a:lnTo>
                    <a:pt x="12433" y="154706"/>
                  </a:lnTo>
                  <a:lnTo>
                    <a:pt x="28952" y="169364"/>
                  </a:lnTo>
                  <a:lnTo>
                    <a:pt x="57983" y="183023"/>
                  </a:lnTo>
                  <a:lnTo>
                    <a:pt x="9902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34127" y="2284683"/>
              <a:ext cx="9065" cy="147400"/>
            </a:xfrm>
            <a:custGeom>
              <a:avLst/>
              <a:gdLst/>
              <a:ahLst/>
              <a:cxnLst/>
              <a:rect l="0" t="0" r="0" b="0"/>
              <a:pathLst>
                <a:path w="9065" h="147400">
                  <a:moveTo>
                    <a:pt x="9064" y="0"/>
                  </a:moveTo>
                  <a:lnTo>
                    <a:pt x="0" y="58617"/>
                  </a:lnTo>
                  <a:lnTo>
                    <a:pt x="7062" y="115214"/>
                  </a:lnTo>
                  <a:lnTo>
                    <a:pt x="906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222134" y="2137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59005" y="2247850"/>
              <a:ext cx="315856" cy="194762"/>
            </a:xfrm>
            <a:custGeom>
              <a:avLst/>
              <a:gdLst/>
              <a:ahLst/>
              <a:cxnLst/>
              <a:rect l="0" t="0" r="0" b="0"/>
              <a:pathLst>
                <a:path w="315856" h="194762">
                  <a:moveTo>
                    <a:pt x="0" y="78948"/>
                  </a:moveTo>
                  <a:lnTo>
                    <a:pt x="3120" y="121639"/>
                  </a:lnTo>
                  <a:lnTo>
                    <a:pt x="14654" y="163290"/>
                  </a:lnTo>
                  <a:lnTo>
                    <a:pt x="16788" y="164421"/>
                  </a:lnTo>
                  <a:lnTo>
                    <a:pt x="19792" y="139238"/>
                  </a:lnTo>
                  <a:lnTo>
                    <a:pt x="23926" y="88214"/>
                  </a:lnTo>
                  <a:lnTo>
                    <a:pt x="35662" y="38664"/>
                  </a:lnTo>
                  <a:lnTo>
                    <a:pt x="41322" y="32205"/>
                  </a:lnTo>
                  <a:lnTo>
                    <a:pt x="48605" y="29068"/>
                  </a:lnTo>
                  <a:lnTo>
                    <a:pt x="56970" y="28147"/>
                  </a:lnTo>
                  <a:lnTo>
                    <a:pt x="72503" y="33363"/>
                  </a:lnTo>
                  <a:lnTo>
                    <a:pt x="87206" y="44650"/>
                  </a:lnTo>
                  <a:lnTo>
                    <a:pt x="107467" y="70735"/>
                  </a:lnTo>
                  <a:lnTo>
                    <a:pt x="129214" y="121367"/>
                  </a:lnTo>
                  <a:lnTo>
                    <a:pt x="131766" y="123605"/>
                  </a:lnTo>
                  <a:lnTo>
                    <a:pt x="133467" y="120417"/>
                  </a:lnTo>
                  <a:lnTo>
                    <a:pt x="144828" y="69071"/>
                  </a:lnTo>
                  <a:lnTo>
                    <a:pt x="155866" y="31307"/>
                  </a:lnTo>
                  <a:lnTo>
                    <a:pt x="167150" y="12541"/>
                  </a:lnTo>
                  <a:lnTo>
                    <a:pt x="175774" y="6600"/>
                  </a:lnTo>
                  <a:lnTo>
                    <a:pt x="197835" y="0"/>
                  </a:lnTo>
                  <a:lnTo>
                    <a:pt x="207929" y="580"/>
                  </a:lnTo>
                  <a:lnTo>
                    <a:pt x="225384" y="7462"/>
                  </a:lnTo>
                  <a:lnTo>
                    <a:pt x="248364" y="24491"/>
                  </a:lnTo>
                  <a:lnTo>
                    <a:pt x="269991" y="49944"/>
                  </a:lnTo>
                  <a:lnTo>
                    <a:pt x="293842" y="108678"/>
                  </a:lnTo>
                  <a:lnTo>
                    <a:pt x="312651" y="170422"/>
                  </a:lnTo>
                  <a:lnTo>
                    <a:pt x="315855" y="1947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30230" y="2242372"/>
              <a:ext cx="176258" cy="210768"/>
            </a:xfrm>
            <a:custGeom>
              <a:avLst/>
              <a:gdLst/>
              <a:ahLst/>
              <a:cxnLst/>
              <a:rect l="0" t="0" r="0" b="0"/>
              <a:pathLst>
                <a:path w="176258" h="210768">
                  <a:moveTo>
                    <a:pt x="113086" y="84426"/>
                  </a:moveTo>
                  <a:lnTo>
                    <a:pt x="109967" y="41734"/>
                  </a:lnTo>
                  <a:lnTo>
                    <a:pt x="103511" y="22168"/>
                  </a:lnTo>
                  <a:lnTo>
                    <a:pt x="92842" y="5672"/>
                  </a:lnTo>
                  <a:lnTo>
                    <a:pt x="85552" y="1508"/>
                  </a:lnTo>
                  <a:lnTo>
                    <a:pt x="68093" y="0"/>
                  </a:lnTo>
                  <a:lnTo>
                    <a:pt x="59694" y="3575"/>
                  </a:lnTo>
                  <a:lnTo>
                    <a:pt x="22202" y="38554"/>
                  </a:lnTo>
                  <a:lnTo>
                    <a:pt x="6479" y="76553"/>
                  </a:lnTo>
                  <a:lnTo>
                    <a:pt x="0" y="124857"/>
                  </a:lnTo>
                  <a:lnTo>
                    <a:pt x="4724" y="152698"/>
                  </a:lnTo>
                  <a:lnTo>
                    <a:pt x="20537" y="184983"/>
                  </a:lnTo>
                  <a:lnTo>
                    <a:pt x="26820" y="193578"/>
                  </a:lnTo>
                  <a:lnTo>
                    <a:pt x="34518" y="196968"/>
                  </a:lnTo>
                  <a:lnTo>
                    <a:pt x="43160" y="196888"/>
                  </a:lnTo>
                  <a:lnTo>
                    <a:pt x="60951" y="190561"/>
                  </a:lnTo>
                  <a:lnTo>
                    <a:pt x="76657" y="179950"/>
                  </a:lnTo>
                  <a:lnTo>
                    <a:pt x="88317" y="161196"/>
                  </a:lnTo>
                  <a:lnTo>
                    <a:pt x="96228" y="137263"/>
                  </a:lnTo>
                  <a:lnTo>
                    <a:pt x="99744" y="111028"/>
                  </a:lnTo>
                  <a:lnTo>
                    <a:pt x="101852" y="108010"/>
                  </a:lnTo>
                  <a:lnTo>
                    <a:pt x="104427" y="111847"/>
                  </a:lnTo>
                  <a:lnTo>
                    <a:pt x="121521" y="157793"/>
                  </a:lnTo>
                  <a:lnTo>
                    <a:pt x="140282" y="181553"/>
                  </a:lnTo>
                  <a:lnTo>
                    <a:pt x="176257" y="210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61975" y="2010943"/>
              <a:ext cx="28741" cy="410612"/>
            </a:xfrm>
            <a:custGeom>
              <a:avLst/>
              <a:gdLst/>
              <a:ahLst/>
              <a:cxnLst/>
              <a:rect l="0" t="0" r="0" b="0"/>
              <a:pathLst>
                <a:path w="28741" h="410612">
                  <a:moveTo>
                    <a:pt x="18211" y="0"/>
                  </a:moveTo>
                  <a:lnTo>
                    <a:pt x="6759" y="48930"/>
                  </a:lnTo>
                  <a:lnTo>
                    <a:pt x="0" y="99895"/>
                  </a:lnTo>
                  <a:lnTo>
                    <a:pt x="1117" y="153211"/>
                  </a:lnTo>
                  <a:lnTo>
                    <a:pt x="5737" y="208002"/>
                  </a:lnTo>
                  <a:lnTo>
                    <a:pt x="10226" y="263621"/>
                  </a:lnTo>
                  <a:lnTo>
                    <a:pt x="16634" y="319445"/>
                  </a:lnTo>
                  <a:lnTo>
                    <a:pt x="25135" y="373192"/>
                  </a:lnTo>
                  <a:lnTo>
                    <a:pt x="2874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96692" y="2203577"/>
              <a:ext cx="145296" cy="252778"/>
            </a:xfrm>
            <a:custGeom>
              <a:avLst/>
              <a:gdLst/>
              <a:ahLst/>
              <a:cxnLst/>
              <a:rect l="0" t="0" r="0" b="0"/>
              <a:pathLst>
                <a:path w="145296" h="252778">
                  <a:moveTo>
                    <a:pt x="125650" y="17936"/>
                  </a:moveTo>
                  <a:lnTo>
                    <a:pt x="114471" y="6757"/>
                  </a:lnTo>
                  <a:lnTo>
                    <a:pt x="96505" y="1269"/>
                  </a:lnTo>
                  <a:lnTo>
                    <a:pt x="74092" y="0"/>
                  </a:lnTo>
                  <a:lnTo>
                    <a:pt x="41743" y="7032"/>
                  </a:lnTo>
                  <a:lnTo>
                    <a:pt x="20508" y="17379"/>
                  </a:lnTo>
                  <a:lnTo>
                    <a:pt x="5611" y="32896"/>
                  </a:lnTo>
                  <a:lnTo>
                    <a:pt x="0" y="41947"/>
                  </a:lnTo>
                  <a:lnTo>
                    <a:pt x="939" y="47981"/>
                  </a:lnTo>
                  <a:lnTo>
                    <a:pt x="6245" y="52004"/>
                  </a:lnTo>
                  <a:lnTo>
                    <a:pt x="63088" y="70796"/>
                  </a:lnTo>
                  <a:lnTo>
                    <a:pt x="104713" y="84659"/>
                  </a:lnTo>
                  <a:lnTo>
                    <a:pt x="122583" y="97893"/>
                  </a:lnTo>
                  <a:lnTo>
                    <a:pt x="130624" y="106336"/>
                  </a:lnTo>
                  <a:lnTo>
                    <a:pt x="139559" y="128194"/>
                  </a:lnTo>
                  <a:lnTo>
                    <a:pt x="145295" y="180355"/>
                  </a:lnTo>
                  <a:lnTo>
                    <a:pt x="139840" y="201646"/>
                  </a:lnTo>
                  <a:lnTo>
                    <a:pt x="117274" y="234378"/>
                  </a:lnTo>
                  <a:lnTo>
                    <a:pt x="91582" y="250653"/>
                  </a:lnTo>
                  <a:lnTo>
                    <a:pt x="71904" y="252777"/>
                  </a:lnTo>
                  <a:lnTo>
                    <a:pt x="30893" y="2495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68580" y="410611"/>
            <a:ext cx="128514" cy="505369"/>
            <a:chOff x="768580" y="410611"/>
            <a:chExt cx="128514" cy="505369"/>
          </a:xfrm>
        </p:grpSpPr>
        <p:sp>
          <p:nvSpPr>
            <p:cNvPr id="2" name="Freeform 1"/>
            <p:cNvSpPr/>
            <p:nvPr/>
          </p:nvSpPr>
          <p:spPr>
            <a:xfrm>
              <a:off x="768580" y="410611"/>
              <a:ext cx="31586" cy="505369"/>
            </a:xfrm>
            <a:custGeom>
              <a:avLst/>
              <a:gdLst/>
              <a:ahLst/>
              <a:cxnLst/>
              <a:rect l="0" t="0" r="0" b="0"/>
              <a:pathLst>
                <a:path w="31586" h="505369">
                  <a:moveTo>
                    <a:pt x="31585" y="0"/>
                  </a:moveTo>
                  <a:lnTo>
                    <a:pt x="20407" y="11178"/>
                  </a:lnTo>
                  <a:lnTo>
                    <a:pt x="14919" y="32264"/>
                  </a:lnTo>
                  <a:lnTo>
                    <a:pt x="11396" y="87871"/>
                  </a:lnTo>
                  <a:lnTo>
                    <a:pt x="10785" y="135480"/>
                  </a:lnTo>
                  <a:lnTo>
                    <a:pt x="10604" y="192221"/>
                  </a:lnTo>
                  <a:lnTo>
                    <a:pt x="10551" y="253486"/>
                  </a:lnTo>
                  <a:lnTo>
                    <a:pt x="10535" y="310503"/>
                  </a:lnTo>
                  <a:lnTo>
                    <a:pt x="4464" y="365361"/>
                  </a:lnTo>
                  <a:lnTo>
                    <a:pt x="8984" y="416231"/>
                  </a:lnTo>
                  <a:lnTo>
                    <a:pt x="4634" y="47073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84393" y="894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484518" y="289900"/>
            <a:ext cx="5768082" cy="899821"/>
            <a:chOff x="1484518" y="289900"/>
            <a:chExt cx="5768082" cy="899821"/>
          </a:xfrm>
        </p:grpSpPr>
        <p:sp>
          <p:nvSpPr>
            <p:cNvPr id="5" name="Freeform 4"/>
            <p:cNvSpPr/>
            <p:nvPr/>
          </p:nvSpPr>
          <p:spPr>
            <a:xfrm>
              <a:off x="1484518" y="411461"/>
              <a:ext cx="336913" cy="536104"/>
            </a:xfrm>
            <a:custGeom>
              <a:avLst/>
              <a:gdLst/>
              <a:ahLst/>
              <a:cxnLst/>
              <a:rect l="0" t="0" r="0" b="0"/>
              <a:pathLst>
                <a:path w="336913" h="536104">
                  <a:moveTo>
                    <a:pt x="0" y="451875"/>
                  </a:moveTo>
                  <a:lnTo>
                    <a:pt x="0" y="429518"/>
                  </a:lnTo>
                  <a:lnTo>
                    <a:pt x="16666" y="374885"/>
                  </a:lnTo>
                  <a:lnTo>
                    <a:pt x="25779" y="315785"/>
                  </a:lnTo>
                  <a:lnTo>
                    <a:pt x="35454" y="265063"/>
                  </a:lnTo>
                  <a:lnTo>
                    <a:pt x="45730" y="212990"/>
                  </a:lnTo>
                  <a:lnTo>
                    <a:pt x="59682" y="157463"/>
                  </a:lnTo>
                  <a:lnTo>
                    <a:pt x="73703" y="95716"/>
                  </a:lnTo>
                  <a:lnTo>
                    <a:pt x="87738" y="43701"/>
                  </a:lnTo>
                  <a:lnTo>
                    <a:pt x="91247" y="40549"/>
                  </a:lnTo>
                  <a:lnTo>
                    <a:pt x="94757" y="43127"/>
                  </a:lnTo>
                  <a:lnTo>
                    <a:pt x="98266" y="49525"/>
                  </a:lnTo>
                  <a:lnTo>
                    <a:pt x="110599" y="111661"/>
                  </a:lnTo>
                  <a:lnTo>
                    <a:pt x="141080" y="166001"/>
                  </a:lnTo>
                  <a:lnTo>
                    <a:pt x="154729" y="182880"/>
                  </a:lnTo>
                  <a:lnTo>
                    <a:pt x="162814" y="187148"/>
                  </a:lnTo>
                  <a:lnTo>
                    <a:pt x="181156" y="188769"/>
                  </a:lnTo>
                  <a:lnTo>
                    <a:pt x="197887" y="182471"/>
                  </a:lnTo>
                  <a:lnTo>
                    <a:pt x="213122" y="170703"/>
                  </a:lnTo>
                  <a:lnTo>
                    <a:pt x="227692" y="153775"/>
                  </a:lnTo>
                  <a:lnTo>
                    <a:pt x="251703" y="95667"/>
                  </a:lnTo>
                  <a:lnTo>
                    <a:pt x="259802" y="56603"/>
                  </a:lnTo>
                  <a:lnTo>
                    <a:pt x="268128" y="2180"/>
                  </a:lnTo>
                  <a:lnTo>
                    <a:pt x="269999" y="0"/>
                  </a:lnTo>
                  <a:lnTo>
                    <a:pt x="272078" y="13176"/>
                  </a:lnTo>
                  <a:lnTo>
                    <a:pt x="273412" y="69294"/>
                  </a:lnTo>
                  <a:lnTo>
                    <a:pt x="274813" y="119499"/>
                  </a:lnTo>
                  <a:lnTo>
                    <a:pt x="280947" y="172589"/>
                  </a:lnTo>
                  <a:lnTo>
                    <a:pt x="284455" y="231084"/>
                  </a:lnTo>
                  <a:lnTo>
                    <a:pt x="292383" y="287150"/>
                  </a:lnTo>
                  <a:lnTo>
                    <a:pt x="300971" y="345356"/>
                  </a:lnTo>
                  <a:lnTo>
                    <a:pt x="307585" y="408131"/>
                  </a:lnTo>
                  <a:lnTo>
                    <a:pt x="314221" y="465591"/>
                  </a:lnTo>
                  <a:lnTo>
                    <a:pt x="323938" y="511257"/>
                  </a:lnTo>
                  <a:lnTo>
                    <a:pt x="336912" y="5361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87722" y="736994"/>
              <a:ext cx="133750" cy="177681"/>
            </a:xfrm>
            <a:custGeom>
              <a:avLst/>
              <a:gdLst/>
              <a:ahLst/>
              <a:cxnLst/>
              <a:rect l="0" t="0" r="0" b="0"/>
              <a:pathLst>
                <a:path w="133750" h="177681">
                  <a:moveTo>
                    <a:pt x="17936" y="10529"/>
                  </a:moveTo>
                  <a:lnTo>
                    <a:pt x="6757" y="21707"/>
                  </a:lnTo>
                  <a:lnTo>
                    <a:pt x="1269" y="39674"/>
                  </a:lnTo>
                  <a:lnTo>
                    <a:pt x="0" y="62087"/>
                  </a:lnTo>
                  <a:lnTo>
                    <a:pt x="2478" y="105071"/>
                  </a:lnTo>
                  <a:lnTo>
                    <a:pt x="611" y="115671"/>
                  </a:lnTo>
                  <a:lnTo>
                    <a:pt x="1707" y="125077"/>
                  </a:lnTo>
                  <a:lnTo>
                    <a:pt x="20276" y="160104"/>
                  </a:lnTo>
                  <a:lnTo>
                    <a:pt x="26515" y="169907"/>
                  </a:lnTo>
                  <a:lnTo>
                    <a:pt x="34183" y="175273"/>
                  </a:lnTo>
                  <a:lnTo>
                    <a:pt x="42805" y="177680"/>
                  </a:lnTo>
                  <a:lnTo>
                    <a:pt x="71708" y="175479"/>
                  </a:lnTo>
                  <a:lnTo>
                    <a:pt x="81860" y="173138"/>
                  </a:lnTo>
                  <a:lnTo>
                    <a:pt x="99379" y="161178"/>
                  </a:lnTo>
                  <a:lnTo>
                    <a:pt x="113794" y="144165"/>
                  </a:lnTo>
                  <a:lnTo>
                    <a:pt x="124100" y="124905"/>
                  </a:lnTo>
                  <a:lnTo>
                    <a:pt x="130890" y="88742"/>
                  </a:lnTo>
                  <a:lnTo>
                    <a:pt x="128159" y="26966"/>
                  </a:lnTo>
                  <a:lnTo>
                    <a:pt x="1337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79399" y="421139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31585" y="0"/>
                  </a:moveTo>
                  <a:lnTo>
                    <a:pt x="16931" y="49552"/>
                  </a:lnTo>
                  <a:lnTo>
                    <a:pt x="19029" y="112127"/>
                  </a:lnTo>
                  <a:lnTo>
                    <a:pt x="20456" y="170484"/>
                  </a:lnTo>
                  <a:lnTo>
                    <a:pt x="20878" y="232228"/>
                  </a:lnTo>
                  <a:lnTo>
                    <a:pt x="21004" y="293806"/>
                  </a:lnTo>
                  <a:lnTo>
                    <a:pt x="19871" y="348447"/>
                  </a:lnTo>
                  <a:lnTo>
                    <a:pt x="12720" y="409424"/>
                  </a:lnTo>
                  <a:lnTo>
                    <a:pt x="3581" y="468731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4400" y="452725"/>
              <a:ext cx="18212" cy="442198"/>
            </a:xfrm>
            <a:custGeom>
              <a:avLst/>
              <a:gdLst/>
              <a:ahLst/>
              <a:cxnLst/>
              <a:rect l="0" t="0" r="0" b="0"/>
              <a:pathLst>
                <a:path w="18212" h="442198">
                  <a:moveTo>
                    <a:pt x="18211" y="0"/>
                  </a:moveTo>
                  <a:lnTo>
                    <a:pt x="6758" y="48931"/>
                  </a:lnTo>
                  <a:lnTo>
                    <a:pt x="0" y="99896"/>
                  </a:lnTo>
                  <a:lnTo>
                    <a:pt x="3305" y="163232"/>
                  </a:lnTo>
                  <a:lnTo>
                    <a:pt x="7988" y="220283"/>
                  </a:lnTo>
                  <a:lnTo>
                    <a:pt x="14662" y="274279"/>
                  </a:lnTo>
                  <a:lnTo>
                    <a:pt x="17510" y="335632"/>
                  </a:lnTo>
                  <a:lnTo>
                    <a:pt x="18073" y="392811"/>
                  </a:lnTo>
                  <a:lnTo>
                    <a:pt x="7682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05741" y="642238"/>
              <a:ext cx="231627" cy="21058"/>
            </a:xfrm>
            <a:custGeom>
              <a:avLst/>
              <a:gdLst/>
              <a:ahLst/>
              <a:cxnLst/>
              <a:rect l="0" t="0" r="0" b="0"/>
              <a:pathLst>
                <a:path w="231627" h="21058">
                  <a:moveTo>
                    <a:pt x="231626" y="0"/>
                  </a:moveTo>
                  <a:lnTo>
                    <a:pt x="173010" y="14654"/>
                  </a:lnTo>
                  <a:lnTo>
                    <a:pt x="118836" y="19792"/>
                  </a:lnTo>
                  <a:lnTo>
                    <a:pt x="56835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23741" y="726466"/>
              <a:ext cx="8384" cy="168457"/>
            </a:xfrm>
            <a:custGeom>
              <a:avLst/>
              <a:gdLst/>
              <a:ahLst/>
              <a:cxnLst/>
              <a:rect l="0" t="0" r="0" b="0"/>
              <a:pathLst>
                <a:path w="8384" h="168457">
                  <a:moveTo>
                    <a:pt x="8383" y="0"/>
                  </a:moveTo>
                  <a:lnTo>
                    <a:pt x="2794" y="58617"/>
                  </a:lnTo>
                  <a:lnTo>
                    <a:pt x="0" y="118857"/>
                  </a:lnTo>
                  <a:lnTo>
                    <a:pt x="838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32124" y="5895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68994" y="672425"/>
              <a:ext cx="144660" cy="407246"/>
            </a:xfrm>
            <a:custGeom>
              <a:avLst/>
              <a:gdLst/>
              <a:ahLst/>
              <a:cxnLst/>
              <a:rect l="0" t="0" r="0" b="0"/>
              <a:pathLst>
                <a:path w="144660" h="407246">
                  <a:moveTo>
                    <a:pt x="0" y="117212"/>
                  </a:moveTo>
                  <a:lnTo>
                    <a:pt x="5590" y="179304"/>
                  </a:lnTo>
                  <a:lnTo>
                    <a:pt x="16789" y="230689"/>
                  </a:lnTo>
                  <a:lnTo>
                    <a:pt x="20214" y="289019"/>
                  </a:lnTo>
                  <a:lnTo>
                    <a:pt x="20808" y="339303"/>
                  </a:lnTo>
                  <a:lnTo>
                    <a:pt x="24103" y="388127"/>
                  </a:lnTo>
                  <a:lnTo>
                    <a:pt x="27090" y="407245"/>
                  </a:lnTo>
                  <a:lnTo>
                    <a:pt x="22083" y="362755"/>
                  </a:lnTo>
                  <a:lnTo>
                    <a:pt x="20090" y="310687"/>
                  </a:lnTo>
                  <a:lnTo>
                    <a:pt x="12764" y="259154"/>
                  </a:lnTo>
                  <a:lnTo>
                    <a:pt x="5381" y="204521"/>
                  </a:lnTo>
                  <a:lnTo>
                    <a:pt x="8299" y="143124"/>
                  </a:lnTo>
                  <a:lnTo>
                    <a:pt x="11038" y="93174"/>
                  </a:lnTo>
                  <a:lnTo>
                    <a:pt x="21851" y="36901"/>
                  </a:lnTo>
                  <a:lnTo>
                    <a:pt x="25096" y="25067"/>
                  </a:lnTo>
                  <a:lnTo>
                    <a:pt x="30769" y="16007"/>
                  </a:lnTo>
                  <a:lnTo>
                    <a:pt x="46431" y="2822"/>
                  </a:lnTo>
                  <a:lnTo>
                    <a:pt x="55520" y="8"/>
                  </a:lnTo>
                  <a:lnTo>
                    <a:pt x="74979" y="0"/>
                  </a:lnTo>
                  <a:lnTo>
                    <a:pt x="92206" y="7016"/>
                  </a:lnTo>
                  <a:lnTo>
                    <a:pt x="107661" y="19103"/>
                  </a:lnTo>
                  <a:lnTo>
                    <a:pt x="128346" y="45639"/>
                  </a:lnTo>
                  <a:lnTo>
                    <a:pt x="141234" y="76898"/>
                  </a:lnTo>
                  <a:lnTo>
                    <a:pt x="144659" y="102024"/>
                  </a:lnTo>
                  <a:lnTo>
                    <a:pt x="139942" y="125669"/>
                  </a:lnTo>
                  <a:lnTo>
                    <a:pt x="135409" y="136888"/>
                  </a:lnTo>
                  <a:lnTo>
                    <a:pt x="121013" y="152473"/>
                  </a:lnTo>
                  <a:lnTo>
                    <a:pt x="104087" y="162129"/>
                  </a:lnTo>
                  <a:lnTo>
                    <a:pt x="73700" y="169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00621" y="431668"/>
              <a:ext cx="20215" cy="400084"/>
            </a:xfrm>
            <a:custGeom>
              <a:avLst/>
              <a:gdLst/>
              <a:ahLst/>
              <a:cxnLst/>
              <a:rect l="0" t="0" r="0" b="0"/>
              <a:pathLst>
                <a:path w="20215" h="400084">
                  <a:moveTo>
                    <a:pt x="0" y="0"/>
                  </a:moveTo>
                  <a:lnTo>
                    <a:pt x="1" y="60383"/>
                  </a:lnTo>
                  <a:lnTo>
                    <a:pt x="3120" y="111868"/>
                  </a:lnTo>
                  <a:lnTo>
                    <a:pt x="11453" y="162997"/>
                  </a:lnTo>
                  <a:lnTo>
                    <a:pt x="18212" y="222601"/>
                  </a:lnTo>
                  <a:lnTo>
                    <a:pt x="20214" y="278475"/>
                  </a:lnTo>
                  <a:lnTo>
                    <a:pt x="17688" y="327786"/>
                  </a:lnTo>
                  <a:lnTo>
                    <a:pt x="9531" y="37008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16435" y="684352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15641" y="17981"/>
                  </a:lnTo>
                  <a:lnTo>
                    <a:pt x="45673" y="73184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95378" y="621181"/>
              <a:ext cx="178985" cy="568540"/>
            </a:xfrm>
            <a:custGeom>
              <a:avLst/>
              <a:gdLst/>
              <a:ahLst/>
              <a:cxnLst/>
              <a:rect l="0" t="0" r="0" b="0"/>
              <a:pathLst>
                <a:path w="178985" h="568540">
                  <a:moveTo>
                    <a:pt x="178984" y="0"/>
                  </a:moveTo>
                  <a:lnTo>
                    <a:pt x="163343" y="17981"/>
                  </a:lnTo>
                  <a:lnTo>
                    <a:pt x="139377" y="76693"/>
                  </a:lnTo>
                  <a:lnTo>
                    <a:pt x="118041" y="132609"/>
                  </a:lnTo>
                  <a:lnTo>
                    <a:pt x="109064" y="170313"/>
                  </a:lnTo>
                  <a:lnTo>
                    <a:pt x="97377" y="230485"/>
                  </a:lnTo>
                  <a:lnTo>
                    <a:pt x="80601" y="289708"/>
                  </a:lnTo>
                  <a:lnTo>
                    <a:pt x="63155" y="346770"/>
                  </a:lnTo>
                  <a:lnTo>
                    <a:pt x="45621" y="407230"/>
                  </a:lnTo>
                  <a:lnTo>
                    <a:pt x="28075" y="462809"/>
                  </a:lnTo>
                  <a:lnTo>
                    <a:pt x="10528" y="524171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13094" y="588064"/>
              <a:ext cx="187694" cy="191049"/>
            </a:xfrm>
            <a:custGeom>
              <a:avLst/>
              <a:gdLst/>
              <a:ahLst/>
              <a:cxnLst/>
              <a:rect l="0" t="0" r="0" b="0"/>
              <a:pathLst>
                <a:path w="187694" h="191049">
                  <a:moveTo>
                    <a:pt x="135051" y="96288"/>
                  </a:moveTo>
                  <a:lnTo>
                    <a:pt x="119410" y="69902"/>
                  </a:lnTo>
                  <a:lnTo>
                    <a:pt x="100722" y="27082"/>
                  </a:lnTo>
                  <a:lnTo>
                    <a:pt x="87038" y="11717"/>
                  </a:lnTo>
                  <a:lnTo>
                    <a:pt x="69258" y="989"/>
                  </a:lnTo>
                  <a:lnTo>
                    <a:pt x="60773" y="0"/>
                  </a:lnTo>
                  <a:lnTo>
                    <a:pt x="45107" y="5140"/>
                  </a:lnTo>
                  <a:lnTo>
                    <a:pt x="23133" y="21188"/>
                  </a:lnTo>
                  <a:lnTo>
                    <a:pt x="7393" y="46350"/>
                  </a:lnTo>
                  <a:lnTo>
                    <a:pt x="0" y="94699"/>
                  </a:lnTo>
                  <a:lnTo>
                    <a:pt x="1660" y="146190"/>
                  </a:lnTo>
                  <a:lnTo>
                    <a:pt x="7915" y="167600"/>
                  </a:lnTo>
                  <a:lnTo>
                    <a:pt x="18495" y="184914"/>
                  </a:lnTo>
                  <a:lnTo>
                    <a:pt x="25761" y="189297"/>
                  </a:lnTo>
                  <a:lnTo>
                    <a:pt x="43194" y="191048"/>
                  </a:lnTo>
                  <a:lnTo>
                    <a:pt x="59520" y="184807"/>
                  </a:lnTo>
                  <a:lnTo>
                    <a:pt x="67149" y="179867"/>
                  </a:lnTo>
                  <a:lnTo>
                    <a:pt x="72236" y="171894"/>
                  </a:lnTo>
                  <a:lnTo>
                    <a:pt x="86658" y="117827"/>
                  </a:lnTo>
                  <a:lnTo>
                    <a:pt x="89921" y="115327"/>
                  </a:lnTo>
                  <a:lnTo>
                    <a:pt x="93266" y="118339"/>
                  </a:lnTo>
                  <a:lnTo>
                    <a:pt x="112867" y="158637"/>
                  </a:lnTo>
                  <a:lnTo>
                    <a:pt x="128701" y="170012"/>
                  </a:lnTo>
                  <a:lnTo>
                    <a:pt x="187693" y="180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53666" y="589595"/>
              <a:ext cx="114327" cy="161639"/>
            </a:xfrm>
            <a:custGeom>
              <a:avLst/>
              <a:gdLst/>
              <a:ahLst/>
              <a:cxnLst/>
              <a:rect l="0" t="0" r="0" b="0"/>
              <a:pathLst>
                <a:path w="114327" h="161639">
                  <a:moveTo>
                    <a:pt x="94520" y="0"/>
                  </a:moveTo>
                  <a:lnTo>
                    <a:pt x="35903" y="5590"/>
                  </a:lnTo>
                  <a:lnTo>
                    <a:pt x="15436" y="14573"/>
                  </a:lnTo>
                  <a:lnTo>
                    <a:pt x="6703" y="20244"/>
                  </a:lnTo>
                  <a:lnTo>
                    <a:pt x="2050" y="27534"/>
                  </a:lnTo>
                  <a:lnTo>
                    <a:pt x="0" y="44993"/>
                  </a:lnTo>
                  <a:lnTo>
                    <a:pt x="3431" y="52222"/>
                  </a:lnTo>
                  <a:lnTo>
                    <a:pt x="16601" y="63374"/>
                  </a:lnTo>
                  <a:lnTo>
                    <a:pt x="74017" y="87448"/>
                  </a:lnTo>
                  <a:lnTo>
                    <a:pt x="105213" y="98180"/>
                  </a:lnTo>
                  <a:lnTo>
                    <a:pt x="111007" y="105228"/>
                  </a:lnTo>
                  <a:lnTo>
                    <a:pt x="114326" y="125537"/>
                  </a:lnTo>
                  <a:lnTo>
                    <a:pt x="111233" y="133994"/>
                  </a:lnTo>
                  <a:lnTo>
                    <a:pt x="98439" y="146511"/>
                  </a:lnTo>
                  <a:lnTo>
                    <a:pt x="71505" y="160134"/>
                  </a:lnTo>
                  <a:lnTo>
                    <a:pt x="51535" y="161638"/>
                  </a:lnTo>
                  <a:lnTo>
                    <a:pt x="33302" y="158407"/>
                  </a:lnTo>
                  <a:lnTo>
                    <a:pt x="10292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27212" y="610652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14572" y="42692"/>
                  </a:lnTo>
                  <a:lnTo>
                    <a:pt x="49878" y="99097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16684" y="579067"/>
              <a:ext cx="157928" cy="379027"/>
            </a:xfrm>
            <a:custGeom>
              <a:avLst/>
              <a:gdLst/>
              <a:ahLst/>
              <a:cxnLst/>
              <a:rect l="0" t="0" r="0" b="0"/>
              <a:pathLst>
                <a:path w="157928" h="379027">
                  <a:moveTo>
                    <a:pt x="157927" y="0"/>
                  </a:moveTo>
                  <a:lnTo>
                    <a:pt x="139969" y="62280"/>
                  </a:lnTo>
                  <a:lnTo>
                    <a:pt x="123141" y="119450"/>
                  </a:lnTo>
                  <a:lnTo>
                    <a:pt x="97633" y="181133"/>
                  </a:lnTo>
                  <a:lnTo>
                    <a:pt x="76130" y="232311"/>
                  </a:lnTo>
                  <a:lnTo>
                    <a:pt x="51413" y="279533"/>
                  </a:lnTo>
                  <a:lnTo>
                    <a:pt x="21507" y="34165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98384" y="610652"/>
              <a:ext cx="108721" cy="152617"/>
            </a:xfrm>
            <a:custGeom>
              <a:avLst/>
              <a:gdLst/>
              <a:ahLst/>
              <a:cxnLst/>
              <a:rect l="0" t="0" r="0" b="0"/>
              <a:pathLst>
                <a:path w="108721" h="152617">
                  <a:moveTo>
                    <a:pt x="60455" y="0"/>
                  </a:moveTo>
                  <a:lnTo>
                    <a:pt x="36408" y="17981"/>
                  </a:lnTo>
                  <a:lnTo>
                    <a:pt x="16155" y="45492"/>
                  </a:lnTo>
                  <a:lnTo>
                    <a:pt x="3395" y="82760"/>
                  </a:lnTo>
                  <a:lnTo>
                    <a:pt x="0" y="109702"/>
                  </a:lnTo>
                  <a:lnTo>
                    <a:pt x="4731" y="131035"/>
                  </a:lnTo>
                  <a:lnTo>
                    <a:pt x="9267" y="139999"/>
                  </a:lnTo>
                  <a:lnTo>
                    <a:pt x="16971" y="145975"/>
                  </a:lnTo>
                  <a:lnTo>
                    <a:pt x="38010" y="152616"/>
                  </a:lnTo>
                  <a:lnTo>
                    <a:pt x="70572" y="150765"/>
                  </a:lnTo>
                  <a:lnTo>
                    <a:pt x="88738" y="139536"/>
                  </a:lnTo>
                  <a:lnTo>
                    <a:pt x="96858" y="131629"/>
                  </a:lnTo>
                  <a:lnTo>
                    <a:pt x="105880" y="110365"/>
                  </a:lnTo>
                  <a:lnTo>
                    <a:pt x="108720" y="85316"/>
                  </a:lnTo>
                  <a:lnTo>
                    <a:pt x="10256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59999" y="610652"/>
              <a:ext cx="113361" cy="144587"/>
            </a:xfrm>
            <a:custGeom>
              <a:avLst/>
              <a:gdLst/>
              <a:ahLst/>
              <a:cxnLst/>
              <a:rect l="0" t="0" r="0" b="0"/>
              <a:pathLst>
                <a:path w="113361" h="144587">
                  <a:moveTo>
                    <a:pt x="14654" y="0"/>
                  </a:moveTo>
                  <a:lnTo>
                    <a:pt x="0" y="43963"/>
                  </a:lnTo>
                  <a:lnTo>
                    <a:pt x="1083" y="79837"/>
                  </a:lnTo>
                  <a:lnTo>
                    <a:pt x="8813" y="114513"/>
                  </a:lnTo>
                  <a:lnTo>
                    <a:pt x="21417" y="133173"/>
                  </a:lnTo>
                  <a:lnTo>
                    <a:pt x="29691" y="141425"/>
                  </a:lnTo>
                  <a:lnTo>
                    <a:pt x="38717" y="144586"/>
                  </a:lnTo>
                  <a:lnTo>
                    <a:pt x="58104" y="141860"/>
                  </a:lnTo>
                  <a:lnTo>
                    <a:pt x="83160" y="127171"/>
                  </a:lnTo>
                  <a:lnTo>
                    <a:pt x="95014" y="111503"/>
                  </a:lnTo>
                  <a:lnTo>
                    <a:pt x="112156" y="67259"/>
                  </a:lnTo>
                  <a:lnTo>
                    <a:pt x="113360" y="43931"/>
                  </a:lnTo>
                  <a:lnTo>
                    <a:pt x="10941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45585" y="568538"/>
              <a:ext cx="127064" cy="157978"/>
            </a:xfrm>
            <a:custGeom>
              <a:avLst/>
              <a:gdLst/>
              <a:ahLst/>
              <a:cxnLst/>
              <a:rect l="0" t="0" r="0" b="0"/>
              <a:pathLst>
                <a:path w="127064" h="157978">
                  <a:moveTo>
                    <a:pt x="18622" y="10529"/>
                  </a:moveTo>
                  <a:lnTo>
                    <a:pt x="1834" y="65574"/>
                  </a:lnTo>
                  <a:lnTo>
                    <a:pt x="0" y="102358"/>
                  </a:lnTo>
                  <a:lnTo>
                    <a:pt x="3717" y="125041"/>
                  </a:lnTo>
                  <a:lnTo>
                    <a:pt x="15507" y="143701"/>
                  </a:lnTo>
                  <a:lnTo>
                    <a:pt x="23564" y="151953"/>
                  </a:lnTo>
                  <a:lnTo>
                    <a:pt x="32446" y="156284"/>
                  </a:lnTo>
                  <a:lnTo>
                    <a:pt x="51672" y="157977"/>
                  </a:lnTo>
                  <a:lnTo>
                    <a:pt x="82227" y="152353"/>
                  </a:lnTo>
                  <a:lnTo>
                    <a:pt x="90272" y="147192"/>
                  </a:lnTo>
                  <a:lnTo>
                    <a:pt x="102329" y="132100"/>
                  </a:lnTo>
                  <a:lnTo>
                    <a:pt x="127063" y="73281"/>
                  </a:lnTo>
                  <a:lnTo>
                    <a:pt x="125132" y="18908"/>
                  </a:lnTo>
                  <a:lnTo>
                    <a:pt x="1239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64249" y="494839"/>
              <a:ext cx="130653" cy="189514"/>
            </a:xfrm>
            <a:custGeom>
              <a:avLst/>
              <a:gdLst/>
              <a:ahLst/>
              <a:cxnLst/>
              <a:rect l="0" t="0" r="0" b="0"/>
              <a:pathLst>
                <a:path w="130653" h="189514">
                  <a:moveTo>
                    <a:pt x="84228" y="0"/>
                  </a:moveTo>
                  <a:lnTo>
                    <a:pt x="31523" y="19128"/>
                  </a:lnTo>
                  <a:lnTo>
                    <a:pt x="15570" y="30338"/>
                  </a:lnTo>
                  <a:lnTo>
                    <a:pt x="6920" y="49358"/>
                  </a:lnTo>
                  <a:lnTo>
                    <a:pt x="4613" y="60982"/>
                  </a:lnTo>
                  <a:lnTo>
                    <a:pt x="7755" y="68730"/>
                  </a:lnTo>
                  <a:lnTo>
                    <a:pt x="14528" y="73896"/>
                  </a:lnTo>
                  <a:lnTo>
                    <a:pt x="74050" y="94774"/>
                  </a:lnTo>
                  <a:lnTo>
                    <a:pt x="115883" y="114387"/>
                  </a:lnTo>
                  <a:lnTo>
                    <a:pt x="122879" y="123051"/>
                  </a:lnTo>
                  <a:lnTo>
                    <a:pt x="130652" y="145157"/>
                  </a:lnTo>
                  <a:lnTo>
                    <a:pt x="130385" y="155263"/>
                  </a:lnTo>
                  <a:lnTo>
                    <a:pt x="123849" y="172731"/>
                  </a:lnTo>
                  <a:lnTo>
                    <a:pt x="115321" y="178325"/>
                  </a:lnTo>
                  <a:lnTo>
                    <a:pt x="75373" y="186198"/>
                  </a:lnTo>
                  <a:lnTo>
                    <a:pt x="21951" y="18885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46526" y="526424"/>
              <a:ext cx="123050" cy="168559"/>
            </a:xfrm>
            <a:custGeom>
              <a:avLst/>
              <a:gdLst/>
              <a:ahLst/>
              <a:cxnLst/>
              <a:rect l="0" t="0" r="0" b="0"/>
              <a:pathLst>
                <a:path w="123050" h="168559">
                  <a:moveTo>
                    <a:pt x="7236" y="10529"/>
                  </a:moveTo>
                  <a:lnTo>
                    <a:pt x="0" y="38085"/>
                  </a:lnTo>
                  <a:lnTo>
                    <a:pt x="477" y="91188"/>
                  </a:lnTo>
                  <a:lnTo>
                    <a:pt x="11490" y="136166"/>
                  </a:lnTo>
                  <a:lnTo>
                    <a:pt x="27084" y="162658"/>
                  </a:lnTo>
                  <a:lnTo>
                    <a:pt x="34506" y="166931"/>
                  </a:lnTo>
                  <a:lnTo>
                    <a:pt x="52111" y="168558"/>
                  </a:lnTo>
                  <a:lnTo>
                    <a:pt x="68515" y="162262"/>
                  </a:lnTo>
                  <a:lnTo>
                    <a:pt x="98109" y="139157"/>
                  </a:lnTo>
                  <a:lnTo>
                    <a:pt x="113840" y="113372"/>
                  </a:lnTo>
                  <a:lnTo>
                    <a:pt x="121230" y="64812"/>
                  </a:lnTo>
                  <a:lnTo>
                    <a:pt x="122690" y="19518"/>
                  </a:lnTo>
                  <a:lnTo>
                    <a:pt x="1230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47542" y="534876"/>
              <a:ext cx="174718" cy="128420"/>
            </a:xfrm>
            <a:custGeom>
              <a:avLst/>
              <a:gdLst/>
              <a:ahLst/>
              <a:cxnLst/>
              <a:rect l="0" t="0" r="0" b="0"/>
              <a:pathLst>
                <a:path w="174718" h="128420">
                  <a:moveTo>
                    <a:pt x="101017" y="54719"/>
                  </a:moveTo>
                  <a:lnTo>
                    <a:pt x="91442" y="30673"/>
                  </a:lnTo>
                  <a:lnTo>
                    <a:pt x="80774" y="16346"/>
                  </a:lnTo>
                  <a:lnTo>
                    <a:pt x="56025" y="716"/>
                  </a:lnTo>
                  <a:lnTo>
                    <a:pt x="47626" y="0"/>
                  </a:lnTo>
                  <a:lnTo>
                    <a:pt x="32054" y="5443"/>
                  </a:lnTo>
                  <a:lnTo>
                    <a:pt x="10134" y="27251"/>
                  </a:lnTo>
                  <a:lnTo>
                    <a:pt x="2133" y="49140"/>
                  </a:lnTo>
                  <a:lnTo>
                    <a:pt x="0" y="61528"/>
                  </a:lnTo>
                  <a:lnTo>
                    <a:pt x="3868" y="84652"/>
                  </a:lnTo>
                  <a:lnTo>
                    <a:pt x="8175" y="95731"/>
                  </a:lnTo>
                  <a:lnTo>
                    <a:pt x="22320" y="111161"/>
                  </a:lnTo>
                  <a:lnTo>
                    <a:pt x="31005" y="116914"/>
                  </a:lnTo>
                  <a:lnTo>
                    <a:pt x="39134" y="118409"/>
                  </a:lnTo>
                  <a:lnTo>
                    <a:pt x="46894" y="117066"/>
                  </a:lnTo>
                  <a:lnTo>
                    <a:pt x="54407" y="113832"/>
                  </a:lnTo>
                  <a:lnTo>
                    <a:pt x="65873" y="100879"/>
                  </a:lnTo>
                  <a:lnTo>
                    <a:pt x="82767" y="63967"/>
                  </a:lnTo>
                  <a:lnTo>
                    <a:pt x="86511" y="60885"/>
                  </a:lnTo>
                  <a:lnTo>
                    <a:pt x="90177" y="62339"/>
                  </a:lnTo>
                  <a:lnTo>
                    <a:pt x="135280" y="113363"/>
                  </a:lnTo>
                  <a:lnTo>
                    <a:pt x="151731" y="121727"/>
                  </a:lnTo>
                  <a:lnTo>
                    <a:pt x="174717" y="128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54279" y="368497"/>
              <a:ext cx="10095" cy="305327"/>
            </a:xfrm>
            <a:custGeom>
              <a:avLst/>
              <a:gdLst/>
              <a:ahLst/>
              <a:cxnLst/>
              <a:rect l="0" t="0" r="0" b="0"/>
              <a:pathLst>
                <a:path w="10095" h="305327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7" y="147606"/>
                  </a:lnTo>
                  <a:lnTo>
                    <a:pt x="9461" y="208878"/>
                  </a:lnTo>
                  <a:lnTo>
                    <a:pt x="9969" y="266388"/>
                  </a:lnTo>
                  <a:lnTo>
                    <a:pt x="1009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69658" y="379025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8" y="144851"/>
                  </a:lnTo>
                  <a:lnTo>
                    <a:pt x="25" y="205864"/>
                  </a:lnTo>
                  <a:lnTo>
                    <a:pt x="4" y="25985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32829" y="558010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36422" y="57753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48601" y="515896"/>
              <a:ext cx="178985" cy="442198"/>
            </a:xfrm>
            <a:custGeom>
              <a:avLst/>
              <a:gdLst/>
              <a:ahLst/>
              <a:cxnLst/>
              <a:rect l="0" t="0" r="0" b="0"/>
              <a:pathLst>
                <a:path w="178985" h="442198">
                  <a:moveTo>
                    <a:pt x="178984" y="0"/>
                  </a:moveTo>
                  <a:lnTo>
                    <a:pt x="163343" y="26386"/>
                  </a:lnTo>
                  <a:lnTo>
                    <a:pt x="144140" y="83312"/>
                  </a:lnTo>
                  <a:lnTo>
                    <a:pt x="123255" y="142989"/>
                  </a:lnTo>
                  <a:lnTo>
                    <a:pt x="103245" y="197091"/>
                  </a:lnTo>
                  <a:lnTo>
                    <a:pt x="84421" y="252295"/>
                  </a:lnTo>
                  <a:lnTo>
                    <a:pt x="66706" y="305275"/>
                  </a:lnTo>
                  <a:lnTo>
                    <a:pt x="43547" y="357962"/>
                  </a:lnTo>
                  <a:lnTo>
                    <a:pt x="13375" y="41582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74680" y="494839"/>
              <a:ext cx="246234" cy="174267"/>
            </a:xfrm>
            <a:custGeom>
              <a:avLst/>
              <a:gdLst/>
              <a:ahLst/>
              <a:cxnLst/>
              <a:rect l="0" t="0" r="0" b="0"/>
              <a:pathLst>
                <a:path w="246234" h="174267">
                  <a:moveTo>
                    <a:pt x="5589" y="21057"/>
                  </a:moveTo>
                  <a:lnTo>
                    <a:pt x="0" y="37824"/>
                  </a:lnTo>
                  <a:lnTo>
                    <a:pt x="2114" y="70609"/>
                  </a:lnTo>
                  <a:lnTo>
                    <a:pt x="14478" y="115203"/>
                  </a:lnTo>
                  <a:lnTo>
                    <a:pt x="25528" y="136599"/>
                  </a:lnTo>
                  <a:lnTo>
                    <a:pt x="41357" y="151568"/>
                  </a:lnTo>
                  <a:lnTo>
                    <a:pt x="50492" y="157197"/>
                  </a:lnTo>
                  <a:lnTo>
                    <a:pt x="58921" y="158610"/>
                  </a:lnTo>
                  <a:lnTo>
                    <a:pt x="66880" y="157213"/>
                  </a:lnTo>
                  <a:lnTo>
                    <a:pt x="74525" y="153941"/>
                  </a:lnTo>
                  <a:lnTo>
                    <a:pt x="86141" y="140948"/>
                  </a:lnTo>
                  <a:lnTo>
                    <a:pt x="110551" y="83662"/>
                  </a:lnTo>
                  <a:lnTo>
                    <a:pt x="114168" y="73322"/>
                  </a:lnTo>
                  <a:lnTo>
                    <a:pt x="117750" y="71108"/>
                  </a:lnTo>
                  <a:lnTo>
                    <a:pt x="121307" y="74311"/>
                  </a:lnTo>
                  <a:lnTo>
                    <a:pt x="145964" y="137522"/>
                  </a:lnTo>
                  <a:lnTo>
                    <a:pt x="159225" y="155098"/>
                  </a:lnTo>
                  <a:lnTo>
                    <a:pt x="167674" y="163060"/>
                  </a:lnTo>
                  <a:lnTo>
                    <a:pt x="189541" y="171907"/>
                  </a:lnTo>
                  <a:lnTo>
                    <a:pt x="201923" y="174266"/>
                  </a:lnTo>
                  <a:lnTo>
                    <a:pt x="212518" y="171159"/>
                  </a:lnTo>
                  <a:lnTo>
                    <a:pt x="230529" y="155230"/>
                  </a:lnTo>
                  <a:lnTo>
                    <a:pt x="240093" y="132552"/>
                  </a:lnTo>
                  <a:lnTo>
                    <a:pt x="246233" y="74276"/>
                  </a:lnTo>
                  <a:lnTo>
                    <a:pt x="241707" y="34876"/>
                  </a:lnTo>
                  <a:lnTo>
                    <a:pt x="2266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74356" y="526424"/>
              <a:ext cx="88143" cy="136944"/>
            </a:xfrm>
            <a:custGeom>
              <a:avLst/>
              <a:gdLst/>
              <a:ahLst/>
              <a:cxnLst/>
              <a:rect l="0" t="0" r="0" b="0"/>
              <a:pathLst>
                <a:path w="88143" h="136944">
                  <a:moveTo>
                    <a:pt x="42825" y="10529"/>
                  </a:moveTo>
                  <a:lnTo>
                    <a:pt x="26057" y="16118"/>
                  </a:lnTo>
                  <a:lnTo>
                    <a:pt x="11586" y="28221"/>
                  </a:lnTo>
                  <a:lnTo>
                    <a:pt x="4451" y="36361"/>
                  </a:lnTo>
                  <a:lnTo>
                    <a:pt x="865" y="46468"/>
                  </a:lnTo>
                  <a:lnTo>
                    <a:pt x="0" y="70176"/>
                  </a:lnTo>
                  <a:lnTo>
                    <a:pt x="6089" y="104241"/>
                  </a:lnTo>
                  <a:lnTo>
                    <a:pt x="20892" y="130972"/>
                  </a:lnTo>
                  <a:lnTo>
                    <a:pt x="28203" y="135278"/>
                  </a:lnTo>
                  <a:lnTo>
                    <a:pt x="45684" y="136943"/>
                  </a:lnTo>
                  <a:lnTo>
                    <a:pt x="62034" y="130664"/>
                  </a:lnTo>
                  <a:lnTo>
                    <a:pt x="69669" y="125714"/>
                  </a:lnTo>
                  <a:lnTo>
                    <a:pt x="81271" y="107736"/>
                  </a:lnTo>
                  <a:lnTo>
                    <a:pt x="86004" y="96390"/>
                  </a:lnTo>
                  <a:lnTo>
                    <a:pt x="88142" y="71306"/>
                  </a:lnTo>
                  <a:lnTo>
                    <a:pt x="84023" y="46900"/>
                  </a:lnTo>
                  <a:lnTo>
                    <a:pt x="74394" y="28253"/>
                  </a:lnTo>
                  <a:lnTo>
                    <a:pt x="428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11938" y="515896"/>
              <a:ext cx="105285" cy="107742"/>
            </a:xfrm>
            <a:custGeom>
              <a:avLst/>
              <a:gdLst/>
              <a:ahLst/>
              <a:cxnLst/>
              <a:rect l="0" t="0" r="0" b="0"/>
              <a:pathLst>
                <a:path w="105285" h="107742">
                  <a:moveTo>
                    <a:pt x="0" y="0"/>
                  </a:moveTo>
                  <a:lnTo>
                    <a:pt x="3119" y="42692"/>
                  </a:lnTo>
                  <a:lnTo>
                    <a:pt x="14654" y="84342"/>
                  </a:lnTo>
                  <a:lnTo>
                    <a:pt x="20298" y="92493"/>
                  </a:lnTo>
                  <a:lnTo>
                    <a:pt x="35927" y="104669"/>
                  </a:lnTo>
                  <a:lnTo>
                    <a:pt x="54572" y="107741"/>
                  </a:lnTo>
                  <a:lnTo>
                    <a:pt x="64457" y="106922"/>
                  </a:lnTo>
                  <a:lnTo>
                    <a:pt x="81679" y="96654"/>
                  </a:lnTo>
                  <a:lnTo>
                    <a:pt x="89548" y="89002"/>
                  </a:lnTo>
                  <a:lnTo>
                    <a:pt x="98290" y="68023"/>
                  </a:lnTo>
                  <a:lnTo>
                    <a:pt x="10528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80394" y="347440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10528" y="0"/>
                  </a:moveTo>
                  <a:lnTo>
                    <a:pt x="3292" y="27556"/>
                  </a:lnTo>
                  <a:lnTo>
                    <a:pt x="650" y="83779"/>
                  </a:lnTo>
                  <a:lnTo>
                    <a:pt x="128" y="140291"/>
                  </a:lnTo>
                  <a:lnTo>
                    <a:pt x="25" y="19534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07566" y="289900"/>
              <a:ext cx="145034" cy="385271"/>
            </a:xfrm>
            <a:custGeom>
              <a:avLst/>
              <a:gdLst/>
              <a:ahLst/>
              <a:cxnLst/>
              <a:rect l="0" t="0" r="0" b="0"/>
              <a:pathLst>
                <a:path w="145034" h="385271">
                  <a:moveTo>
                    <a:pt x="93926" y="257581"/>
                  </a:moveTo>
                  <a:lnTo>
                    <a:pt x="84351" y="233535"/>
                  </a:lnTo>
                  <a:lnTo>
                    <a:pt x="73683" y="219208"/>
                  </a:lnTo>
                  <a:lnTo>
                    <a:pt x="66393" y="215621"/>
                  </a:lnTo>
                  <a:lnTo>
                    <a:pt x="48934" y="214756"/>
                  </a:lnTo>
                  <a:lnTo>
                    <a:pt x="40535" y="218503"/>
                  </a:lnTo>
                  <a:lnTo>
                    <a:pt x="24963" y="232024"/>
                  </a:lnTo>
                  <a:lnTo>
                    <a:pt x="8632" y="259368"/>
                  </a:lnTo>
                  <a:lnTo>
                    <a:pt x="1038" y="308454"/>
                  </a:lnTo>
                  <a:lnTo>
                    <a:pt x="0" y="335563"/>
                  </a:lnTo>
                  <a:lnTo>
                    <a:pt x="5778" y="356971"/>
                  </a:lnTo>
                  <a:lnTo>
                    <a:pt x="10594" y="365955"/>
                  </a:lnTo>
                  <a:lnTo>
                    <a:pt x="25304" y="379057"/>
                  </a:lnTo>
                  <a:lnTo>
                    <a:pt x="34140" y="384189"/>
                  </a:lnTo>
                  <a:lnTo>
                    <a:pt x="42370" y="385270"/>
                  </a:lnTo>
                  <a:lnTo>
                    <a:pt x="57754" y="380232"/>
                  </a:lnTo>
                  <a:lnTo>
                    <a:pt x="85158" y="364242"/>
                  </a:lnTo>
                  <a:lnTo>
                    <a:pt x="109915" y="333508"/>
                  </a:lnTo>
                  <a:lnTo>
                    <a:pt x="130837" y="280032"/>
                  </a:lnTo>
                  <a:lnTo>
                    <a:pt x="141387" y="230178"/>
                  </a:lnTo>
                  <a:lnTo>
                    <a:pt x="145033" y="172643"/>
                  </a:lnTo>
                  <a:lnTo>
                    <a:pt x="144944" y="118031"/>
                  </a:lnTo>
                  <a:lnTo>
                    <a:pt x="136859" y="67144"/>
                  </a:lnTo>
                  <a:lnTo>
                    <a:pt x="112737" y="6162"/>
                  </a:lnTo>
                  <a:lnTo>
                    <a:pt x="107637" y="1061"/>
                  </a:lnTo>
                  <a:lnTo>
                    <a:pt x="101897" y="0"/>
                  </a:lnTo>
                  <a:lnTo>
                    <a:pt x="95730" y="1633"/>
                  </a:lnTo>
                  <a:lnTo>
                    <a:pt x="90450" y="6230"/>
                  </a:lnTo>
                  <a:lnTo>
                    <a:pt x="81462" y="20698"/>
                  </a:lnTo>
                  <a:lnTo>
                    <a:pt x="74566" y="66987"/>
                  </a:lnTo>
                  <a:lnTo>
                    <a:pt x="76324" y="124310"/>
                  </a:lnTo>
                  <a:lnTo>
                    <a:pt x="84421" y="174420"/>
                  </a:lnTo>
                  <a:lnTo>
                    <a:pt x="91110" y="226312"/>
                  </a:lnTo>
                  <a:lnTo>
                    <a:pt x="98959" y="285070"/>
                  </a:lnTo>
                  <a:lnTo>
                    <a:pt x="119010" y="337707"/>
                  </a:lnTo>
                  <a:lnTo>
                    <a:pt x="136040" y="3839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88805" y="1737010"/>
            <a:ext cx="300874" cy="427492"/>
            <a:chOff x="688805" y="1737010"/>
            <a:chExt cx="300874" cy="427492"/>
          </a:xfrm>
        </p:grpSpPr>
        <p:sp>
          <p:nvSpPr>
            <p:cNvPr id="36" name="Freeform 35"/>
            <p:cNvSpPr/>
            <p:nvPr/>
          </p:nvSpPr>
          <p:spPr>
            <a:xfrm>
              <a:off x="688805" y="1737010"/>
              <a:ext cx="180144" cy="427492"/>
            </a:xfrm>
            <a:custGeom>
              <a:avLst/>
              <a:gdLst/>
              <a:ahLst/>
              <a:cxnLst/>
              <a:rect l="0" t="0" r="0" b="0"/>
              <a:pathLst>
                <a:path w="180144" h="427492">
                  <a:moveTo>
                    <a:pt x="69246" y="52834"/>
                  </a:moveTo>
                  <a:lnTo>
                    <a:pt x="53605" y="70815"/>
                  </a:lnTo>
                  <a:lnTo>
                    <a:pt x="33149" y="120169"/>
                  </a:lnTo>
                  <a:lnTo>
                    <a:pt x="52071" y="62293"/>
                  </a:lnTo>
                  <a:lnTo>
                    <a:pt x="74216" y="22207"/>
                  </a:lnTo>
                  <a:lnTo>
                    <a:pt x="87443" y="5687"/>
                  </a:lnTo>
                  <a:lnTo>
                    <a:pt x="95415" y="1516"/>
                  </a:lnTo>
                  <a:lnTo>
                    <a:pt x="113632" y="0"/>
                  </a:lnTo>
                  <a:lnTo>
                    <a:pt x="130308" y="6346"/>
                  </a:lnTo>
                  <a:lnTo>
                    <a:pt x="138030" y="11313"/>
                  </a:lnTo>
                  <a:lnTo>
                    <a:pt x="149730" y="32431"/>
                  </a:lnTo>
                  <a:lnTo>
                    <a:pt x="169359" y="94818"/>
                  </a:lnTo>
                  <a:lnTo>
                    <a:pt x="176629" y="151378"/>
                  </a:lnTo>
                  <a:lnTo>
                    <a:pt x="180143" y="182029"/>
                  </a:lnTo>
                  <a:lnTo>
                    <a:pt x="175986" y="233422"/>
                  </a:lnTo>
                  <a:lnTo>
                    <a:pt x="169230" y="293877"/>
                  </a:lnTo>
                  <a:lnTo>
                    <a:pt x="155460" y="345333"/>
                  </a:lnTo>
                  <a:lnTo>
                    <a:pt x="131423" y="386172"/>
                  </a:lnTo>
                  <a:lnTo>
                    <a:pt x="98556" y="417116"/>
                  </a:lnTo>
                  <a:lnTo>
                    <a:pt x="75644" y="425307"/>
                  </a:lnTo>
                  <a:lnTo>
                    <a:pt x="62983" y="427491"/>
                  </a:lnTo>
                  <a:lnTo>
                    <a:pt x="42676" y="423679"/>
                  </a:lnTo>
                  <a:lnTo>
                    <a:pt x="18090" y="408379"/>
                  </a:lnTo>
                  <a:lnTo>
                    <a:pt x="10576" y="402168"/>
                  </a:lnTo>
                  <a:lnTo>
                    <a:pt x="2226" y="382789"/>
                  </a:lnTo>
                  <a:lnTo>
                    <a:pt x="0" y="371070"/>
                  </a:lnTo>
                  <a:lnTo>
                    <a:pt x="855" y="360918"/>
                  </a:lnTo>
                  <a:lnTo>
                    <a:pt x="8045" y="343398"/>
                  </a:lnTo>
                  <a:lnTo>
                    <a:pt x="15577" y="337791"/>
                  </a:lnTo>
                  <a:lnTo>
                    <a:pt x="36425" y="331560"/>
                  </a:lnTo>
                  <a:lnTo>
                    <a:pt x="74469" y="333641"/>
                  </a:lnTo>
                  <a:lnTo>
                    <a:pt x="109788" y="347256"/>
                  </a:lnTo>
                  <a:lnTo>
                    <a:pt x="153474" y="3792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79150" y="21056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381702" y="1505575"/>
            <a:ext cx="7578050" cy="654918"/>
            <a:chOff x="1381702" y="1505575"/>
            <a:chExt cx="7578050" cy="654918"/>
          </a:xfrm>
        </p:grpSpPr>
        <p:sp>
          <p:nvSpPr>
            <p:cNvPr id="39" name="Freeform 38"/>
            <p:cNvSpPr/>
            <p:nvPr/>
          </p:nvSpPr>
          <p:spPr>
            <a:xfrm>
              <a:off x="1381702" y="1643698"/>
              <a:ext cx="281801" cy="487044"/>
            </a:xfrm>
            <a:custGeom>
              <a:avLst/>
              <a:gdLst/>
              <a:ahLst/>
              <a:cxnLst/>
              <a:rect l="0" t="0" r="0" b="0"/>
              <a:pathLst>
                <a:path w="281801" h="487044">
                  <a:moveTo>
                    <a:pt x="281800" y="51390"/>
                  </a:moveTo>
                  <a:lnTo>
                    <a:pt x="263820" y="27343"/>
                  </a:lnTo>
                  <a:lnTo>
                    <a:pt x="246903" y="13016"/>
                  </a:lnTo>
                  <a:lnTo>
                    <a:pt x="224566" y="5089"/>
                  </a:lnTo>
                  <a:lnTo>
                    <a:pt x="172099" y="0"/>
                  </a:lnTo>
                  <a:lnTo>
                    <a:pt x="150766" y="5543"/>
                  </a:lnTo>
                  <a:lnTo>
                    <a:pt x="91875" y="41458"/>
                  </a:lnTo>
                  <a:lnTo>
                    <a:pt x="73387" y="56334"/>
                  </a:lnTo>
                  <a:lnTo>
                    <a:pt x="36724" y="114995"/>
                  </a:lnTo>
                  <a:lnTo>
                    <a:pt x="10029" y="172850"/>
                  </a:lnTo>
                  <a:lnTo>
                    <a:pt x="0" y="227287"/>
                  </a:lnTo>
                  <a:lnTo>
                    <a:pt x="1138" y="279980"/>
                  </a:lnTo>
                  <a:lnTo>
                    <a:pt x="6692" y="330120"/>
                  </a:lnTo>
                  <a:lnTo>
                    <a:pt x="17365" y="383915"/>
                  </a:lnTo>
                  <a:lnTo>
                    <a:pt x="40790" y="426429"/>
                  </a:lnTo>
                  <a:lnTo>
                    <a:pt x="67947" y="457704"/>
                  </a:lnTo>
                  <a:lnTo>
                    <a:pt x="94434" y="473726"/>
                  </a:lnTo>
                  <a:lnTo>
                    <a:pt x="124509" y="485882"/>
                  </a:lnTo>
                  <a:lnTo>
                    <a:pt x="145212" y="487043"/>
                  </a:lnTo>
                  <a:lnTo>
                    <a:pt x="208101" y="472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97962" y="1942182"/>
              <a:ext cx="200245" cy="187793"/>
            </a:xfrm>
            <a:custGeom>
              <a:avLst/>
              <a:gdLst/>
              <a:ahLst/>
              <a:cxnLst/>
              <a:rect l="0" t="0" r="0" b="0"/>
              <a:pathLst>
                <a:path w="200245" h="187793">
                  <a:moveTo>
                    <a:pt x="155053" y="5590"/>
                  </a:moveTo>
                  <a:lnTo>
                    <a:pt x="138285" y="0"/>
                  </a:lnTo>
                  <a:lnTo>
                    <a:pt x="120695" y="376"/>
                  </a:lnTo>
                  <a:lnTo>
                    <a:pt x="70460" y="14478"/>
                  </a:lnTo>
                  <a:lnTo>
                    <a:pt x="31759" y="38238"/>
                  </a:lnTo>
                  <a:lnTo>
                    <a:pt x="23724" y="44902"/>
                  </a:lnTo>
                  <a:lnTo>
                    <a:pt x="11677" y="64786"/>
                  </a:lnTo>
                  <a:lnTo>
                    <a:pt x="3593" y="89221"/>
                  </a:lnTo>
                  <a:lnTo>
                    <a:pt x="0" y="115679"/>
                  </a:lnTo>
                  <a:lnTo>
                    <a:pt x="4642" y="136796"/>
                  </a:lnTo>
                  <a:lnTo>
                    <a:pt x="26686" y="169417"/>
                  </a:lnTo>
                  <a:lnTo>
                    <a:pt x="52288" y="185672"/>
                  </a:lnTo>
                  <a:lnTo>
                    <a:pt x="75065" y="187792"/>
                  </a:lnTo>
                  <a:lnTo>
                    <a:pt x="99616" y="183664"/>
                  </a:lnTo>
                  <a:lnTo>
                    <a:pt x="154685" y="161043"/>
                  </a:lnTo>
                  <a:lnTo>
                    <a:pt x="172827" y="147210"/>
                  </a:lnTo>
                  <a:lnTo>
                    <a:pt x="187519" y="129363"/>
                  </a:lnTo>
                  <a:lnTo>
                    <a:pt x="197948" y="109733"/>
                  </a:lnTo>
                  <a:lnTo>
                    <a:pt x="200244" y="89310"/>
                  </a:lnTo>
                  <a:lnTo>
                    <a:pt x="196195" y="68535"/>
                  </a:lnTo>
                  <a:lnTo>
                    <a:pt x="180761" y="3827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48807" y="1926715"/>
              <a:ext cx="138069" cy="201648"/>
            </a:xfrm>
            <a:custGeom>
              <a:avLst/>
              <a:gdLst/>
              <a:ahLst/>
              <a:cxnLst/>
              <a:rect l="0" t="0" r="0" b="0"/>
              <a:pathLst>
                <a:path w="138069" h="201648">
                  <a:moveTo>
                    <a:pt x="30550" y="10528"/>
                  </a:moveTo>
                  <a:lnTo>
                    <a:pt x="14909" y="28509"/>
                  </a:lnTo>
                  <a:lnTo>
                    <a:pt x="6831" y="45426"/>
                  </a:lnTo>
                  <a:lnTo>
                    <a:pt x="0" y="106645"/>
                  </a:lnTo>
                  <a:lnTo>
                    <a:pt x="1765" y="132795"/>
                  </a:lnTo>
                  <a:lnTo>
                    <a:pt x="15912" y="166078"/>
                  </a:lnTo>
                  <a:lnTo>
                    <a:pt x="28334" y="183387"/>
                  </a:lnTo>
                  <a:lnTo>
                    <a:pt x="44773" y="195759"/>
                  </a:lnTo>
                  <a:lnTo>
                    <a:pt x="54070" y="200696"/>
                  </a:lnTo>
                  <a:lnTo>
                    <a:pt x="62608" y="201647"/>
                  </a:lnTo>
                  <a:lnTo>
                    <a:pt x="78333" y="196465"/>
                  </a:lnTo>
                  <a:lnTo>
                    <a:pt x="100340" y="180394"/>
                  </a:lnTo>
                  <a:lnTo>
                    <a:pt x="121679" y="149636"/>
                  </a:lnTo>
                  <a:lnTo>
                    <a:pt x="137230" y="110887"/>
                  </a:lnTo>
                  <a:lnTo>
                    <a:pt x="138068" y="69770"/>
                  </a:lnTo>
                  <a:lnTo>
                    <a:pt x="127796" y="12423"/>
                  </a:lnTo>
                  <a:lnTo>
                    <a:pt x="1253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79399" y="1927017"/>
              <a:ext cx="141422" cy="179780"/>
            </a:xfrm>
            <a:custGeom>
              <a:avLst/>
              <a:gdLst/>
              <a:ahLst/>
              <a:cxnLst/>
              <a:rect l="0" t="0" r="0" b="0"/>
              <a:pathLst>
                <a:path w="141422" h="179780">
                  <a:moveTo>
                    <a:pt x="0" y="41812"/>
                  </a:moveTo>
                  <a:lnTo>
                    <a:pt x="5589" y="100429"/>
                  </a:lnTo>
                  <a:lnTo>
                    <a:pt x="10722" y="153433"/>
                  </a:lnTo>
                  <a:lnTo>
                    <a:pt x="16305" y="179779"/>
                  </a:lnTo>
                  <a:lnTo>
                    <a:pt x="2636" y="121855"/>
                  </a:lnTo>
                  <a:lnTo>
                    <a:pt x="3900" y="85805"/>
                  </a:lnTo>
                  <a:lnTo>
                    <a:pt x="19231" y="25465"/>
                  </a:lnTo>
                  <a:lnTo>
                    <a:pt x="30383" y="6860"/>
                  </a:lnTo>
                  <a:lnTo>
                    <a:pt x="37803" y="2133"/>
                  </a:lnTo>
                  <a:lnTo>
                    <a:pt x="55406" y="0"/>
                  </a:lnTo>
                  <a:lnTo>
                    <a:pt x="71808" y="6071"/>
                  </a:lnTo>
                  <a:lnTo>
                    <a:pt x="86896" y="17738"/>
                  </a:lnTo>
                  <a:lnTo>
                    <a:pt x="107375" y="44038"/>
                  </a:lnTo>
                  <a:lnTo>
                    <a:pt x="132928" y="105178"/>
                  </a:lnTo>
                  <a:lnTo>
                    <a:pt x="141421" y="136626"/>
                  </a:lnTo>
                  <a:lnTo>
                    <a:pt x="136870" y="178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12489" y="1684559"/>
              <a:ext cx="40651" cy="421141"/>
            </a:xfrm>
            <a:custGeom>
              <a:avLst/>
              <a:gdLst/>
              <a:ahLst/>
              <a:cxnLst/>
              <a:rect l="0" t="0" r="0" b="0"/>
              <a:pathLst>
                <a:path w="40651" h="421141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7063" y="152692"/>
                  </a:lnTo>
                  <a:lnTo>
                    <a:pt x="11591" y="210189"/>
                  </a:lnTo>
                  <a:lnTo>
                    <a:pt x="17222" y="258810"/>
                  </a:lnTo>
                  <a:lnTo>
                    <a:pt x="22011" y="311431"/>
                  </a:lnTo>
                  <a:lnTo>
                    <a:pt x="27719" y="359778"/>
                  </a:lnTo>
                  <a:lnTo>
                    <a:pt x="32529" y="398669"/>
                  </a:lnTo>
                  <a:lnTo>
                    <a:pt x="4065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16269" y="186354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203753" y="21057"/>
                  </a:lnTo>
                  <a:lnTo>
                    <a:pt x="144623" y="15467"/>
                  </a:lnTo>
                  <a:lnTo>
                    <a:pt x="87882" y="10334"/>
                  </a:lnTo>
                  <a:lnTo>
                    <a:pt x="34734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75587" y="1857195"/>
              <a:ext cx="219792" cy="228960"/>
            </a:xfrm>
            <a:custGeom>
              <a:avLst/>
              <a:gdLst/>
              <a:ahLst/>
              <a:cxnLst/>
              <a:rect l="0" t="0" r="0" b="0"/>
              <a:pathLst>
                <a:path w="219792" h="228960">
                  <a:moveTo>
                    <a:pt x="146091" y="69520"/>
                  </a:moveTo>
                  <a:lnTo>
                    <a:pt x="96593" y="9927"/>
                  </a:lnTo>
                  <a:lnTo>
                    <a:pt x="76519" y="2090"/>
                  </a:lnTo>
                  <a:lnTo>
                    <a:pt x="64615" y="0"/>
                  </a:lnTo>
                  <a:lnTo>
                    <a:pt x="45148" y="3917"/>
                  </a:lnTo>
                  <a:lnTo>
                    <a:pt x="13588" y="25496"/>
                  </a:lnTo>
                  <a:lnTo>
                    <a:pt x="5313" y="44884"/>
                  </a:lnTo>
                  <a:lnTo>
                    <a:pt x="0" y="95459"/>
                  </a:lnTo>
                  <a:lnTo>
                    <a:pt x="120" y="156575"/>
                  </a:lnTo>
                  <a:lnTo>
                    <a:pt x="8344" y="192410"/>
                  </a:lnTo>
                  <a:lnTo>
                    <a:pt x="18970" y="210315"/>
                  </a:lnTo>
                  <a:lnTo>
                    <a:pt x="34611" y="222953"/>
                  </a:lnTo>
                  <a:lnTo>
                    <a:pt x="43695" y="227960"/>
                  </a:lnTo>
                  <a:lnTo>
                    <a:pt x="53260" y="228959"/>
                  </a:lnTo>
                  <a:lnTo>
                    <a:pt x="73248" y="223830"/>
                  </a:lnTo>
                  <a:lnTo>
                    <a:pt x="98642" y="207788"/>
                  </a:lnTo>
                  <a:lnTo>
                    <a:pt x="110575" y="191803"/>
                  </a:lnTo>
                  <a:lnTo>
                    <a:pt x="127767" y="152946"/>
                  </a:lnTo>
                  <a:lnTo>
                    <a:pt x="140775" y="95786"/>
                  </a:lnTo>
                  <a:lnTo>
                    <a:pt x="146057" y="87030"/>
                  </a:lnTo>
                  <a:lnTo>
                    <a:pt x="148408" y="84703"/>
                  </a:lnTo>
                  <a:lnTo>
                    <a:pt x="148805" y="86661"/>
                  </a:lnTo>
                  <a:lnTo>
                    <a:pt x="147901" y="91476"/>
                  </a:lnTo>
                  <a:lnTo>
                    <a:pt x="152217" y="115020"/>
                  </a:lnTo>
                  <a:lnTo>
                    <a:pt x="185542" y="175102"/>
                  </a:lnTo>
                  <a:lnTo>
                    <a:pt x="219791" y="206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69077" y="1663502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1453"/>
                  </a:lnTo>
                  <a:lnTo>
                    <a:pt x="3120" y="219023"/>
                  </a:lnTo>
                  <a:lnTo>
                    <a:pt x="8334" y="270007"/>
                  </a:lnTo>
                  <a:lnTo>
                    <a:pt x="9878" y="317868"/>
                  </a:lnTo>
                  <a:lnTo>
                    <a:pt x="10401" y="380854"/>
                  </a:lnTo>
                  <a:lnTo>
                    <a:pt x="13591" y="400505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79114" y="1695088"/>
              <a:ext cx="16306" cy="357970"/>
            </a:xfrm>
            <a:custGeom>
              <a:avLst/>
              <a:gdLst/>
              <a:ahLst/>
              <a:cxnLst/>
              <a:rect l="0" t="0" r="0" b="0"/>
              <a:pathLst>
                <a:path w="16306" h="357970">
                  <a:moveTo>
                    <a:pt x="16305" y="0"/>
                  </a:moveTo>
                  <a:lnTo>
                    <a:pt x="7972" y="37478"/>
                  </a:lnTo>
                  <a:lnTo>
                    <a:pt x="0" y="96485"/>
                  </a:lnTo>
                  <a:lnTo>
                    <a:pt x="4289" y="159655"/>
                  </a:lnTo>
                  <a:lnTo>
                    <a:pt x="8456" y="211082"/>
                  </a:lnTo>
                  <a:lnTo>
                    <a:pt x="13979" y="263364"/>
                  </a:lnTo>
                  <a:lnTo>
                    <a:pt x="15616" y="312780"/>
                  </a:lnTo>
                  <a:lnTo>
                    <a:pt x="1630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92524" y="1947772"/>
              <a:ext cx="106247" cy="152733"/>
            </a:xfrm>
            <a:custGeom>
              <a:avLst/>
              <a:gdLst/>
              <a:ahLst/>
              <a:cxnLst/>
              <a:rect l="0" t="0" r="0" b="0"/>
              <a:pathLst>
                <a:path w="106247" h="152733">
                  <a:moveTo>
                    <a:pt x="81921" y="0"/>
                  </a:moveTo>
                  <a:lnTo>
                    <a:pt x="59565" y="0"/>
                  </a:lnTo>
                  <a:lnTo>
                    <a:pt x="50639" y="3509"/>
                  </a:lnTo>
                  <a:lnTo>
                    <a:pt x="34483" y="16767"/>
                  </a:lnTo>
                  <a:lnTo>
                    <a:pt x="17823" y="43962"/>
                  </a:lnTo>
                  <a:lnTo>
                    <a:pt x="2883" y="85762"/>
                  </a:lnTo>
                  <a:lnTo>
                    <a:pt x="0" y="111036"/>
                  </a:lnTo>
                  <a:lnTo>
                    <a:pt x="4957" y="131627"/>
                  </a:lnTo>
                  <a:lnTo>
                    <a:pt x="9555" y="140394"/>
                  </a:lnTo>
                  <a:lnTo>
                    <a:pt x="17299" y="146238"/>
                  </a:lnTo>
                  <a:lnTo>
                    <a:pt x="38383" y="152732"/>
                  </a:lnTo>
                  <a:lnTo>
                    <a:pt x="48216" y="152124"/>
                  </a:lnTo>
                  <a:lnTo>
                    <a:pt x="65381" y="145209"/>
                  </a:lnTo>
                  <a:lnTo>
                    <a:pt x="88199" y="122573"/>
                  </a:lnTo>
                  <a:lnTo>
                    <a:pt x="104188" y="88050"/>
                  </a:lnTo>
                  <a:lnTo>
                    <a:pt x="106246" y="64870"/>
                  </a:lnTo>
                  <a:lnTo>
                    <a:pt x="100827" y="35208"/>
                  </a:lnTo>
                  <a:lnTo>
                    <a:pt x="9245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22408" y="1722950"/>
              <a:ext cx="78380" cy="330108"/>
            </a:xfrm>
            <a:custGeom>
              <a:avLst/>
              <a:gdLst/>
              <a:ahLst/>
              <a:cxnLst/>
              <a:rect l="0" t="0" r="0" b="0"/>
              <a:pathLst>
                <a:path w="78380" h="330108">
                  <a:moveTo>
                    <a:pt x="78379" y="330107"/>
                  </a:moveTo>
                  <a:lnTo>
                    <a:pt x="60421" y="275062"/>
                  </a:lnTo>
                  <a:lnTo>
                    <a:pt x="43230" y="215594"/>
                  </a:lnTo>
                  <a:lnTo>
                    <a:pt x="25730" y="153489"/>
                  </a:lnTo>
                  <a:lnTo>
                    <a:pt x="8188" y="91556"/>
                  </a:lnTo>
                  <a:lnTo>
                    <a:pt x="0" y="57434"/>
                  </a:lnTo>
                  <a:lnTo>
                    <a:pt x="1820" y="35783"/>
                  </a:lnTo>
                  <a:lnTo>
                    <a:pt x="6283" y="27436"/>
                  </a:lnTo>
                  <a:lnTo>
                    <a:pt x="20600" y="15042"/>
                  </a:lnTo>
                  <a:lnTo>
                    <a:pt x="48391" y="1488"/>
                  </a:lnTo>
                  <a:lnTo>
                    <a:pt x="62322" y="0"/>
                  </a:lnTo>
                  <a:lnTo>
                    <a:pt x="78379" y="3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695502" y="189512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6176" y="16788"/>
                  </a:lnTo>
                  <a:lnTo>
                    <a:pt x="5212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48269" y="1642445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8334" y="37478"/>
                  </a:lnTo>
                  <a:lnTo>
                    <a:pt x="10095" y="88902"/>
                  </a:lnTo>
                  <a:lnTo>
                    <a:pt x="11613" y="150185"/>
                  </a:lnTo>
                  <a:lnTo>
                    <a:pt x="18845" y="207871"/>
                  </a:lnTo>
                  <a:lnTo>
                    <a:pt x="20402" y="259293"/>
                  </a:lnTo>
                  <a:lnTo>
                    <a:pt x="20928" y="318590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42984" y="1821430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5958" y="14654"/>
                  </a:lnTo>
                  <a:lnTo>
                    <a:pt x="108994" y="19792"/>
                  </a:lnTo>
                  <a:lnTo>
                    <a:pt x="52682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58017" y="1621388"/>
              <a:ext cx="163994" cy="357970"/>
            </a:xfrm>
            <a:custGeom>
              <a:avLst/>
              <a:gdLst/>
              <a:ahLst/>
              <a:cxnLst/>
              <a:rect l="0" t="0" r="0" b="0"/>
              <a:pathLst>
                <a:path w="163994" h="357970">
                  <a:moveTo>
                    <a:pt x="6065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3941" y="138120"/>
                  </a:lnTo>
                  <a:lnTo>
                    <a:pt x="18927" y="189883"/>
                  </a:lnTo>
                  <a:lnTo>
                    <a:pt x="24695" y="242265"/>
                  </a:lnTo>
                  <a:lnTo>
                    <a:pt x="32232" y="301189"/>
                  </a:lnTo>
                  <a:lnTo>
                    <a:pt x="36046" y="341275"/>
                  </a:lnTo>
                  <a:lnTo>
                    <a:pt x="35411" y="345670"/>
                  </a:lnTo>
                  <a:lnTo>
                    <a:pt x="33818" y="343920"/>
                  </a:lnTo>
                  <a:lnTo>
                    <a:pt x="30098" y="329498"/>
                  </a:lnTo>
                  <a:lnTo>
                    <a:pt x="27515" y="268793"/>
                  </a:lnTo>
                  <a:lnTo>
                    <a:pt x="32828" y="233280"/>
                  </a:lnTo>
                  <a:lnTo>
                    <a:pt x="37945" y="224540"/>
                  </a:lnTo>
                  <a:lnTo>
                    <a:pt x="52990" y="211710"/>
                  </a:lnTo>
                  <a:lnTo>
                    <a:pt x="60745" y="210160"/>
                  </a:lnTo>
                  <a:lnTo>
                    <a:pt x="68255" y="211467"/>
                  </a:lnTo>
                  <a:lnTo>
                    <a:pt x="82838" y="219157"/>
                  </a:lnTo>
                  <a:lnTo>
                    <a:pt x="118312" y="249843"/>
                  </a:lnTo>
                  <a:lnTo>
                    <a:pt x="133820" y="276019"/>
                  </a:lnTo>
                  <a:lnTo>
                    <a:pt x="156790" y="337112"/>
                  </a:lnTo>
                  <a:lnTo>
                    <a:pt x="16399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24297" y="1772041"/>
              <a:ext cx="145907" cy="228374"/>
            </a:xfrm>
            <a:custGeom>
              <a:avLst/>
              <a:gdLst/>
              <a:ahLst/>
              <a:cxnLst/>
              <a:rect l="0" t="0" r="0" b="0"/>
              <a:pathLst>
                <a:path w="145907" h="228374">
                  <a:moveTo>
                    <a:pt x="29299" y="144145"/>
                  </a:moveTo>
                  <a:lnTo>
                    <a:pt x="47280" y="128504"/>
                  </a:lnTo>
                  <a:lnTo>
                    <a:pt x="103653" y="97303"/>
                  </a:lnTo>
                  <a:lnTo>
                    <a:pt x="132438" y="75934"/>
                  </a:lnTo>
                  <a:lnTo>
                    <a:pt x="144549" y="57677"/>
                  </a:lnTo>
                  <a:lnTo>
                    <a:pt x="145906" y="47895"/>
                  </a:lnTo>
                  <a:lnTo>
                    <a:pt x="141176" y="27668"/>
                  </a:lnTo>
                  <a:lnTo>
                    <a:pt x="135469" y="19700"/>
                  </a:lnTo>
                  <a:lnTo>
                    <a:pt x="119770" y="7728"/>
                  </a:lnTo>
                  <a:lnTo>
                    <a:pt x="85611" y="0"/>
                  </a:lnTo>
                  <a:lnTo>
                    <a:pt x="65635" y="4431"/>
                  </a:lnTo>
                  <a:lnTo>
                    <a:pt x="33747" y="26340"/>
                  </a:lnTo>
                  <a:lnTo>
                    <a:pt x="17618" y="51918"/>
                  </a:lnTo>
                  <a:lnTo>
                    <a:pt x="2858" y="93172"/>
                  </a:lnTo>
                  <a:lnTo>
                    <a:pt x="0" y="118371"/>
                  </a:lnTo>
                  <a:lnTo>
                    <a:pt x="4969" y="142049"/>
                  </a:lnTo>
                  <a:lnTo>
                    <a:pt x="27222" y="185845"/>
                  </a:lnTo>
                  <a:lnTo>
                    <a:pt x="52860" y="212133"/>
                  </a:lnTo>
                  <a:lnTo>
                    <a:pt x="72526" y="221155"/>
                  </a:lnTo>
                  <a:lnTo>
                    <a:pt x="102998" y="2283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61838" y="1574744"/>
              <a:ext cx="217562" cy="448067"/>
            </a:xfrm>
            <a:custGeom>
              <a:avLst/>
              <a:gdLst/>
              <a:ahLst/>
              <a:cxnLst/>
              <a:rect l="0" t="0" r="0" b="0"/>
              <a:pathLst>
                <a:path w="217562" h="448067">
                  <a:moveTo>
                    <a:pt x="176068" y="246686"/>
                  </a:moveTo>
                  <a:lnTo>
                    <a:pt x="170479" y="229918"/>
                  </a:lnTo>
                  <a:lnTo>
                    <a:pt x="158376" y="218566"/>
                  </a:lnTo>
                  <a:lnTo>
                    <a:pt x="150236" y="213902"/>
                  </a:lnTo>
                  <a:lnTo>
                    <a:pt x="131832" y="211838"/>
                  </a:lnTo>
                  <a:lnTo>
                    <a:pt x="91421" y="220045"/>
                  </a:lnTo>
                  <a:lnTo>
                    <a:pt x="60131" y="235153"/>
                  </a:lnTo>
                  <a:lnTo>
                    <a:pt x="45381" y="250918"/>
                  </a:lnTo>
                  <a:lnTo>
                    <a:pt x="10350" y="310228"/>
                  </a:lnTo>
                  <a:lnTo>
                    <a:pt x="2980" y="332249"/>
                  </a:lnTo>
                  <a:lnTo>
                    <a:pt x="0" y="370953"/>
                  </a:lnTo>
                  <a:lnTo>
                    <a:pt x="7176" y="409718"/>
                  </a:lnTo>
                  <a:lnTo>
                    <a:pt x="17557" y="428719"/>
                  </a:lnTo>
                  <a:lnTo>
                    <a:pt x="33089" y="441843"/>
                  </a:lnTo>
                  <a:lnTo>
                    <a:pt x="42144" y="446980"/>
                  </a:lnTo>
                  <a:lnTo>
                    <a:pt x="51690" y="448066"/>
                  </a:lnTo>
                  <a:lnTo>
                    <a:pt x="71656" y="443033"/>
                  </a:lnTo>
                  <a:lnTo>
                    <a:pt x="104664" y="420738"/>
                  </a:lnTo>
                  <a:lnTo>
                    <a:pt x="140813" y="381289"/>
                  </a:lnTo>
                  <a:lnTo>
                    <a:pt x="172928" y="319162"/>
                  </a:lnTo>
                  <a:lnTo>
                    <a:pt x="189485" y="263992"/>
                  </a:lnTo>
                  <a:lnTo>
                    <a:pt x="204021" y="200798"/>
                  </a:lnTo>
                  <a:lnTo>
                    <a:pt x="215039" y="142041"/>
                  </a:lnTo>
                  <a:lnTo>
                    <a:pt x="217561" y="85375"/>
                  </a:lnTo>
                  <a:lnTo>
                    <a:pt x="209654" y="30292"/>
                  </a:lnTo>
                  <a:lnTo>
                    <a:pt x="203473" y="6621"/>
                  </a:lnTo>
                  <a:lnTo>
                    <a:pt x="199017" y="1245"/>
                  </a:lnTo>
                  <a:lnTo>
                    <a:pt x="193707" y="0"/>
                  </a:lnTo>
                  <a:lnTo>
                    <a:pt x="187827" y="1510"/>
                  </a:lnTo>
                  <a:lnTo>
                    <a:pt x="182738" y="7196"/>
                  </a:lnTo>
                  <a:lnTo>
                    <a:pt x="173963" y="25992"/>
                  </a:lnTo>
                  <a:lnTo>
                    <a:pt x="167203" y="76187"/>
                  </a:lnTo>
                  <a:lnTo>
                    <a:pt x="165868" y="134281"/>
                  </a:lnTo>
                  <a:lnTo>
                    <a:pt x="165604" y="196146"/>
                  </a:lnTo>
                  <a:lnTo>
                    <a:pt x="165552" y="254597"/>
                  </a:lnTo>
                  <a:lnTo>
                    <a:pt x="165543" y="302972"/>
                  </a:lnTo>
                  <a:lnTo>
                    <a:pt x="165540" y="361832"/>
                  </a:lnTo>
                  <a:lnTo>
                    <a:pt x="165540" y="404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95409" y="1776773"/>
              <a:ext cx="123995" cy="202585"/>
            </a:xfrm>
            <a:custGeom>
              <a:avLst/>
              <a:gdLst/>
              <a:ahLst/>
              <a:cxnLst/>
              <a:rect l="0" t="0" r="0" b="0"/>
              <a:pathLst>
                <a:path w="123995" h="202585">
                  <a:moveTo>
                    <a:pt x="26725" y="118356"/>
                  </a:moveTo>
                  <a:lnTo>
                    <a:pt x="80600" y="89675"/>
                  </a:lnTo>
                  <a:lnTo>
                    <a:pt x="100973" y="77923"/>
                  </a:lnTo>
                  <a:lnTo>
                    <a:pt x="115486" y="61782"/>
                  </a:lnTo>
                  <a:lnTo>
                    <a:pt x="120994" y="52564"/>
                  </a:lnTo>
                  <a:lnTo>
                    <a:pt x="123994" y="32963"/>
                  </a:lnTo>
                  <a:lnTo>
                    <a:pt x="123157" y="22823"/>
                  </a:lnTo>
                  <a:lnTo>
                    <a:pt x="119089" y="14893"/>
                  </a:lnTo>
                  <a:lnTo>
                    <a:pt x="105211" y="2962"/>
                  </a:lnTo>
                  <a:lnTo>
                    <a:pt x="84224" y="0"/>
                  </a:lnTo>
                  <a:lnTo>
                    <a:pt x="60469" y="3752"/>
                  </a:lnTo>
                  <a:lnTo>
                    <a:pt x="38213" y="13219"/>
                  </a:lnTo>
                  <a:lnTo>
                    <a:pt x="19743" y="31464"/>
                  </a:lnTo>
                  <a:lnTo>
                    <a:pt x="6075" y="55171"/>
                  </a:lnTo>
                  <a:lnTo>
                    <a:pt x="0" y="81305"/>
                  </a:lnTo>
                  <a:lnTo>
                    <a:pt x="4505" y="135041"/>
                  </a:lnTo>
                  <a:lnTo>
                    <a:pt x="14553" y="168533"/>
                  </a:lnTo>
                  <a:lnTo>
                    <a:pt x="25605" y="185891"/>
                  </a:lnTo>
                  <a:lnTo>
                    <a:pt x="32997" y="191455"/>
                  </a:lnTo>
                  <a:lnTo>
                    <a:pt x="68839" y="2025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44470" y="1789844"/>
              <a:ext cx="88236" cy="170906"/>
            </a:xfrm>
            <a:custGeom>
              <a:avLst/>
              <a:gdLst/>
              <a:ahLst/>
              <a:cxnLst/>
              <a:rect l="0" t="0" r="0" b="0"/>
              <a:pathLst>
                <a:path w="88236" h="170906">
                  <a:moveTo>
                    <a:pt x="67178" y="0"/>
                  </a:moveTo>
                  <a:lnTo>
                    <a:pt x="28805" y="29308"/>
                  </a:lnTo>
                  <a:lnTo>
                    <a:pt x="13174" y="55087"/>
                  </a:lnTo>
                  <a:lnTo>
                    <a:pt x="1134" y="84952"/>
                  </a:lnTo>
                  <a:lnTo>
                    <a:pt x="0" y="105607"/>
                  </a:lnTo>
                  <a:lnTo>
                    <a:pt x="4566" y="126485"/>
                  </a:lnTo>
                  <a:lnTo>
                    <a:pt x="14394" y="147463"/>
                  </a:lnTo>
                  <a:lnTo>
                    <a:pt x="29680" y="162245"/>
                  </a:lnTo>
                  <a:lnTo>
                    <a:pt x="38670" y="167825"/>
                  </a:lnTo>
                  <a:lnTo>
                    <a:pt x="58017" y="170905"/>
                  </a:lnTo>
                  <a:lnTo>
                    <a:pt x="8823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16933" y="1831958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516933" y="16740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11689" y="1804004"/>
              <a:ext cx="221099" cy="154297"/>
            </a:xfrm>
            <a:custGeom>
              <a:avLst/>
              <a:gdLst/>
              <a:ahLst/>
              <a:cxnLst/>
              <a:rect l="0" t="0" r="0" b="0"/>
              <a:pathLst>
                <a:path w="221099" h="154297">
                  <a:moveTo>
                    <a:pt x="0" y="59540"/>
                  </a:moveTo>
                  <a:lnTo>
                    <a:pt x="8333" y="97018"/>
                  </a:lnTo>
                  <a:lnTo>
                    <a:pt x="9553" y="112461"/>
                  </a:lnTo>
                  <a:lnTo>
                    <a:pt x="21924" y="50093"/>
                  </a:lnTo>
                  <a:lnTo>
                    <a:pt x="25145" y="39204"/>
                  </a:lnTo>
                  <a:lnTo>
                    <a:pt x="31971" y="34284"/>
                  </a:lnTo>
                  <a:lnTo>
                    <a:pt x="41201" y="33344"/>
                  </a:lnTo>
                  <a:lnTo>
                    <a:pt x="52034" y="35057"/>
                  </a:lnTo>
                  <a:lnTo>
                    <a:pt x="70309" y="46319"/>
                  </a:lnTo>
                  <a:lnTo>
                    <a:pt x="85061" y="63022"/>
                  </a:lnTo>
                  <a:lnTo>
                    <a:pt x="109421" y="114827"/>
                  </a:lnTo>
                  <a:lnTo>
                    <a:pt x="105802" y="60200"/>
                  </a:lnTo>
                  <a:lnTo>
                    <a:pt x="107778" y="22431"/>
                  </a:lnTo>
                  <a:lnTo>
                    <a:pt x="116531" y="3662"/>
                  </a:lnTo>
                  <a:lnTo>
                    <a:pt x="123311" y="61"/>
                  </a:lnTo>
                  <a:lnTo>
                    <a:pt x="131340" y="0"/>
                  </a:lnTo>
                  <a:lnTo>
                    <a:pt x="148450" y="6172"/>
                  </a:lnTo>
                  <a:lnTo>
                    <a:pt x="163854" y="16713"/>
                  </a:lnTo>
                  <a:lnTo>
                    <a:pt x="175379" y="32317"/>
                  </a:lnTo>
                  <a:lnTo>
                    <a:pt x="199725" y="91508"/>
                  </a:lnTo>
                  <a:lnTo>
                    <a:pt x="221098" y="154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77941" y="1831680"/>
              <a:ext cx="165418" cy="147678"/>
            </a:xfrm>
            <a:custGeom>
              <a:avLst/>
              <a:gdLst/>
              <a:ahLst/>
              <a:cxnLst/>
              <a:rect l="0" t="0" r="0" b="0"/>
              <a:pathLst>
                <a:path w="165418" h="147678">
                  <a:moveTo>
                    <a:pt x="91717" y="52921"/>
                  </a:moveTo>
                  <a:lnTo>
                    <a:pt x="82142" y="21639"/>
                  </a:lnTo>
                  <a:lnTo>
                    <a:pt x="71474" y="5482"/>
                  </a:lnTo>
                  <a:lnTo>
                    <a:pt x="64183" y="1408"/>
                  </a:lnTo>
                  <a:lnTo>
                    <a:pt x="46725" y="0"/>
                  </a:lnTo>
                  <a:lnTo>
                    <a:pt x="30387" y="6394"/>
                  </a:lnTo>
                  <a:lnTo>
                    <a:pt x="22754" y="11374"/>
                  </a:lnTo>
                  <a:lnTo>
                    <a:pt x="11154" y="26267"/>
                  </a:lnTo>
                  <a:lnTo>
                    <a:pt x="3269" y="45754"/>
                  </a:lnTo>
                  <a:lnTo>
                    <a:pt x="0" y="81863"/>
                  </a:lnTo>
                  <a:lnTo>
                    <a:pt x="3381" y="104388"/>
                  </a:lnTo>
                  <a:lnTo>
                    <a:pt x="8260" y="112969"/>
                  </a:lnTo>
                  <a:lnTo>
                    <a:pt x="23040" y="125622"/>
                  </a:lnTo>
                  <a:lnTo>
                    <a:pt x="31894" y="127125"/>
                  </a:lnTo>
                  <a:lnTo>
                    <a:pt x="51091" y="122555"/>
                  </a:lnTo>
                  <a:lnTo>
                    <a:pt x="65082" y="109605"/>
                  </a:lnTo>
                  <a:lnTo>
                    <a:pt x="83596" y="72696"/>
                  </a:lnTo>
                  <a:lnTo>
                    <a:pt x="87473" y="69614"/>
                  </a:lnTo>
                  <a:lnTo>
                    <a:pt x="91227" y="71068"/>
                  </a:lnTo>
                  <a:lnTo>
                    <a:pt x="137732" y="128281"/>
                  </a:lnTo>
                  <a:lnTo>
                    <a:pt x="165417" y="1476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74943" y="1579274"/>
              <a:ext cx="26022" cy="400084"/>
            </a:xfrm>
            <a:custGeom>
              <a:avLst/>
              <a:gdLst/>
              <a:ahLst/>
              <a:cxnLst/>
              <a:rect l="0" t="0" r="0" b="0"/>
              <a:pathLst>
                <a:path w="26022" h="400084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61453"/>
                  </a:lnTo>
                  <a:lnTo>
                    <a:pt x="18212" y="222143"/>
                  </a:lnTo>
                  <a:lnTo>
                    <a:pt x="23334" y="278340"/>
                  </a:lnTo>
                  <a:lnTo>
                    <a:pt x="26021" y="324627"/>
                  </a:lnTo>
                  <a:lnTo>
                    <a:pt x="22529" y="364857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454023" y="1742172"/>
              <a:ext cx="150156" cy="418321"/>
            </a:xfrm>
            <a:custGeom>
              <a:avLst/>
              <a:gdLst/>
              <a:ahLst/>
              <a:cxnLst/>
              <a:rect l="0" t="0" r="0" b="0"/>
              <a:pathLst>
                <a:path w="150156" h="418321">
                  <a:moveTo>
                    <a:pt x="10474" y="163486"/>
                  </a:moveTo>
                  <a:lnTo>
                    <a:pt x="18807" y="217630"/>
                  </a:lnTo>
                  <a:lnTo>
                    <a:pt x="26158" y="272577"/>
                  </a:lnTo>
                  <a:lnTo>
                    <a:pt x="38875" y="335726"/>
                  </a:lnTo>
                  <a:lnTo>
                    <a:pt x="49533" y="394474"/>
                  </a:lnTo>
                  <a:lnTo>
                    <a:pt x="50550" y="408725"/>
                  </a:lnTo>
                  <a:lnTo>
                    <a:pt x="48890" y="415886"/>
                  </a:lnTo>
                  <a:lnTo>
                    <a:pt x="45443" y="418320"/>
                  </a:lnTo>
                  <a:lnTo>
                    <a:pt x="40806" y="417603"/>
                  </a:lnTo>
                  <a:lnTo>
                    <a:pt x="36544" y="412446"/>
                  </a:lnTo>
                  <a:lnTo>
                    <a:pt x="17691" y="357679"/>
                  </a:lnTo>
                  <a:lnTo>
                    <a:pt x="4664" y="294998"/>
                  </a:lnTo>
                  <a:lnTo>
                    <a:pt x="1344" y="244826"/>
                  </a:lnTo>
                  <a:lnTo>
                    <a:pt x="222" y="182239"/>
                  </a:lnTo>
                  <a:lnTo>
                    <a:pt x="0" y="119487"/>
                  </a:lnTo>
                  <a:lnTo>
                    <a:pt x="8362" y="63201"/>
                  </a:lnTo>
                  <a:lnTo>
                    <a:pt x="14604" y="39366"/>
                  </a:lnTo>
                  <a:lnTo>
                    <a:pt x="27517" y="20194"/>
                  </a:lnTo>
                  <a:lnTo>
                    <a:pt x="35874" y="11806"/>
                  </a:lnTo>
                  <a:lnTo>
                    <a:pt x="57638" y="2486"/>
                  </a:lnTo>
                  <a:lnTo>
                    <a:pt x="69992" y="0"/>
                  </a:lnTo>
                  <a:lnTo>
                    <a:pt x="80568" y="683"/>
                  </a:lnTo>
                  <a:lnTo>
                    <a:pt x="98558" y="7681"/>
                  </a:lnTo>
                  <a:lnTo>
                    <a:pt x="121840" y="30363"/>
                  </a:lnTo>
                  <a:lnTo>
                    <a:pt x="142264" y="70639"/>
                  </a:lnTo>
                  <a:lnTo>
                    <a:pt x="150155" y="95704"/>
                  </a:lnTo>
                  <a:lnTo>
                    <a:pt x="148203" y="119323"/>
                  </a:lnTo>
                  <a:lnTo>
                    <a:pt x="144408" y="130534"/>
                  </a:lnTo>
                  <a:lnTo>
                    <a:pt x="130830" y="149230"/>
                  </a:lnTo>
                  <a:lnTo>
                    <a:pt x="113098" y="164169"/>
                  </a:lnTo>
                  <a:lnTo>
                    <a:pt x="84556" y="177986"/>
                  </a:lnTo>
                  <a:lnTo>
                    <a:pt x="52587" y="1845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58473" y="1516103"/>
              <a:ext cx="16595" cy="389556"/>
            </a:xfrm>
            <a:custGeom>
              <a:avLst/>
              <a:gdLst/>
              <a:ahLst/>
              <a:cxnLst/>
              <a:rect l="0" t="0" r="0" b="0"/>
              <a:pathLst>
                <a:path w="16595" h="389556">
                  <a:moveTo>
                    <a:pt x="6065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7" y="141239"/>
                  </a:lnTo>
                  <a:lnTo>
                    <a:pt x="9049" y="198216"/>
                  </a:lnTo>
                  <a:lnTo>
                    <a:pt x="14359" y="249024"/>
                  </a:lnTo>
                  <a:lnTo>
                    <a:pt x="16152" y="308113"/>
                  </a:lnTo>
                  <a:lnTo>
                    <a:pt x="16536" y="369572"/>
                  </a:lnTo>
                  <a:lnTo>
                    <a:pt x="16594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782836" y="1737309"/>
              <a:ext cx="165973" cy="147342"/>
            </a:xfrm>
            <a:custGeom>
              <a:avLst/>
              <a:gdLst/>
              <a:ahLst/>
              <a:cxnLst/>
              <a:rect l="0" t="0" r="0" b="0"/>
              <a:pathLst>
                <a:path w="165973" h="147342">
                  <a:moveTo>
                    <a:pt x="71216" y="84121"/>
                  </a:moveTo>
                  <a:lnTo>
                    <a:pt x="79549" y="46643"/>
                  </a:lnTo>
                  <a:lnTo>
                    <a:pt x="80280" y="34569"/>
                  </a:lnTo>
                  <a:lnTo>
                    <a:pt x="74854" y="14914"/>
                  </a:lnTo>
                  <a:lnTo>
                    <a:pt x="70132" y="6398"/>
                  </a:lnTo>
                  <a:lnTo>
                    <a:pt x="62305" y="1890"/>
                  </a:lnTo>
                  <a:lnTo>
                    <a:pt x="41128" y="0"/>
                  </a:lnTo>
                  <a:lnTo>
                    <a:pt x="32441" y="3474"/>
                  </a:lnTo>
                  <a:lnTo>
                    <a:pt x="19667" y="16692"/>
                  </a:lnTo>
                  <a:lnTo>
                    <a:pt x="5900" y="43865"/>
                  </a:lnTo>
                  <a:lnTo>
                    <a:pt x="0" y="79732"/>
                  </a:lnTo>
                  <a:lnTo>
                    <a:pt x="3841" y="114406"/>
                  </a:lnTo>
                  <a:lnTo>
                    <a:pt x="12415" y="133066"/>
                  </a:lnTo>
                  <a:lnTo>
                    <a:pt x="17977" y="141317"/>
                  </a:lnTo>
                  <a:lnTo>
                    <a:pt x="25195" y="145648"/>
                  </a:lnTo>
                  <a:lnTo>
                    <a:pt x="42573" y="147341"/>
                  </a:lnTo>
                  <a:lnTo>
                    <a:pt x="50951" y="143815"/>
                  </a:lnTo>
                  <a:lnTo>
                    <a:pt x="66498" y="130539"/>
                  </a:lnTo>
                  <a:lnTo>
                    <a:pt x="74968" y="109820"/>
                  </a:lnTo>
                  <a:lnTo>
                    <a:pt x="77563" y="85014"/>
                  </a:lnTo>
                  <a:lnTo>
                    <a:pt x="74786" y="52930"/>
                  </a:lnTo>
                  <a:lnTo>
                    <a:pt x="75936" y="52798"/>
                  </a:lnTo>
                  <a:lnTo>
                    <a:pt x="114377" y="115336"/>
                  </a:lnTo>
                  <a:lnTo>
                    <a:pt x="129002" y="128410"/>
                  </a:lnTo>
                  <a:lnTo>
                    <a:pt x="165972" y="147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942312" y="1689498"/>
              <a:ext cx="101254" cy="184575"/>
            </a:xfrm>
            <a:custGeom>
              <a:avLst/>
              <a:gdLst/>
              <a:ahLst/>
              <a:cxnLst/>
              <a:rect l="0" t="0" r="0" b="0"/>
              <a:pathLst>
                <a:path w="101254" h="184575">
                  <a:moveTo>
                    <a:pt x="101253" y="5590"/>
                  </a:moveTo>
                  <a:lnTo>
                    <a:pt x="84485" y="0"/>
                  </a:lnTo>
                  <a:lnTo>
                    <a:pt x="66894" y="376"/>
                  </a:lnTo>
                  <a:lnTo>
                    <a:pt x="48548" y="5612"/>
                  </a:lnTo>
                  <a:lnTo>
                    <a:pt x="32594" y="15738"/>
                  </a:lnTo>
                  <a:lnTo>
                    <a:pt x="10460" y="40182"/>
                  </a:lnTo>
                  <a:lnTo>
                    <a:pt x="2409" y="62688"/>
                  </a:lnTo>
                  <a:lnTo>
                    <a:pt x="0" y="87119"/>
                  </a:lnTo>
                  <a:lnTo>
                    <a:pt x="2829" y="109675"/>
                  </a:lnTo>
                  <a:lnTo>
                    <a:pt x="11105" y="128279"/>
                  </a:lnTo>
                  <a:lnTo>
                    <a:pt x="35483" y="159286"/>
                  </a:lnTo>
                  <a:lnTo>
                    <a:pt x="61488" y="175262"/>
                  </a:lnTo>
                  <a:lnTo>
                    <a:pt x="101253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92560" y="1705324"/>
              <a:ext cx="131270" cy="158221"/>
            </a:xfrm>
            <a:custGeom>
              <a:avLst/>
              <a:gdLst/>
              <a:ahLst/>
              <a:cxnLst/>
              <a:rect l="0" t="0" r="0" b="0"/>
              <a:pathLst>
                <a:path w="131270" h="158221">
                  <a:moveTo>
                    <a:pt x="35232" y="95049"/>
                  </a:moveTo>
                  <a:lnTo>
                    <a:pt x="46411" y="83870"/>
                  </a:lnTo>
                  <a:lnTo>
                    <a:pt x="53213" y="81747"/>
                  </a:lnTo>
                  <a:lnTo>
                    <a:pt x="104974" y="78335"/>
                  </a:lnTo>
                  <a:lnTo>
                    <a:pt x="114483" y="73378"/>
                  </a:lnTo>
                  <a:lnTo>
                    <a:pt x="128166" y="58511"/>
                  </a:lnTo>
                  <a:lnTo>
                    <a:pt x="131113" y="49633"/>
                  </a:lnTo>
                  <a:lnTo>
                    <a:pt x="131269" y="30410"/>
                  </a:lnTo>
                  <a:lnTo>
                    <a:pt x="121199" y="13288"/>
                  </a:lnTo>
                  <a:lnTo>
                    <a:pt x="113601" y="5447"/>
                  </a:lnTo>
                  <a:lnTo>
                    <a:pt x="102686" y="1389"/>
                  </a:lnTo>
                  <a:lnTo>
                    <a:pt x="74961" y="0"/>
                  </a:lnTo>
                  <a:lnTo>
                    <a:pt x="37645" y="11384"/>
                  </a:lnTo>
                  <a:lnTo>
                    <a:pt x="21487" y="26279"/>
                  </a:lnTo>
                  <a:lnTo>
                    <a:pt x="1582" y="64437"/>
                  </a:lnTo>
                  <a:lnTo>
                    <a:pt x="0" y="84953"/>
                  </a:lnTo>
                  <a:lnTo>
                    <a:pt x="4365" y="105769"/>
                  </a:lnTo>
                  <a:lnTo>
                    <a:pt x="14105" y="126719"/>
                  </a:lnTo>
                  <a:lnTo>
                    <a:pt x="29352" y="141490"/>
                  </a:lnTo>
                  <a:lnTo>
                    <a:pt x="56289" y="158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287428" y="1701703"/>
              <a:ext cx="145692" cy="155878"/>
            </a:xfrm>
            <a:custGeom>
              <a:avLst/>
              <a:gdLst/>
              <a:ahLst/>
              <a:cxnLst/>
              <a:rect l="0" t="0" r="0" b="0"/>
              <a:pathLst>
                <a:path w="145692" h="155878">
                  <a:moveTo>
                    <a:pt x="145691" y="24970"/>
                  </a:moveTo>
                  <a:lnTo>
                    <a:pt x="127710" y="9329"/>
                  </a:lnTo>
                  <a:lnTo>
                    <a:pt x="110793" y="1251"/>
                  </a:lnTo>
                  <a:lnTo>
                    <a:pt x="91576" y="0"/>
                  </a:lnTo>
                  <a:lnTo>
                    <a:pt x="32977" y="12973"/>
                  </a:lnTo>
                  <a:lnTo>
                    <a:pt x="10198" y="23927"/>
                  </a:lnTo>
                  <a:lnTo>
                    <a:pt x="3890" y="31294"/>
                  </a:lnTo>
                  <a:lnTo>
                    <a:pt x="855" y="39715"/>
                  </a:lnTo>
                  <a:lnTo>
                    <a:pt x="0" y="48838"/>
                  </a:lnTo>
                  <a:lnTo>
                    <a:pt x="4110" y="54920"/>
                  </a:lnTo>
                  <a:lnTo>
                    <a:pt x="11529" y="58974"/>
                  </a:lnTo>
                  <a:lnTo>
                    <a:pt x="70225" y="73252"/>
                  </a:lnTo>
                  <a:lnTo>
                    <a:pt x="109942" y="78660"/>
                  </a:lnTo>
                  <a:lnTo>
                    <a:pt x="133312" y="88217"/>
                  </a:lnTo>
                  <a:lnTo>
                    <a:pt x="139778" y="95211"/>
                  </a:lnTo>
                  <a:lnTo>
                    <a:pt x="142919" y="103382"/>
                  </a:lnTo>
                  <a:lnTo>
                    <a:pt x="143843" y="112340"/>
                  </a:lnTo>
                  <a:lnTo>
                    <a:pt x="138631" y="131651"/>
                  </a:lnTo>
                  <a:lnTo>
                    <a:pt x="133965" y="141714"/>
                  </a:lnTo>
                  <a:lnTo>
                    <a:pt x="126176" y="148423"/>
                  </a:lnTo>
                  <a:lnTo>
                    <a:pt x="105042" y="155877"/>
                  </a:lnTo>
                  <a:lnTo>
                    <a:pt x="50934" y="151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696331" y="1726673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12724" y="37478"/>
                  </a:lnTo>
                  <a:lnTo>
                    <a:pt x="3582" y="9531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85803" y="161086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01616" y="1736591"/>
              <a:ext cx="168458" cy="169068"/>
            </a:xfrm>
            <a:custGeom>
              <a:avLst/>
              <a:gdLst/>
              <a:ahLst/>
              <a:cxnLst/>
              <a:rect l="0" t="0" r="0" b="0"/>
              <a:pathLst>
                <a:path w="168458" h="169068">
                  <a:moveTo>
                    <a:pt x="0" y="53253"/>
                  </a:moveTo>
                  <a:lnTo>
                    <a:pt x="16788" y="108298"/>
                  </a:lnTo>
                  <a:lnTo>
                    <a:pt x="19792" y="136893"/>
                  </a:lnTo>
                  <a:lnTo>
                    <a:pt x="22116" y="79150"/>
                  </a:lnTo>
                  <a:lnTo>
                    <a:pt x="35697" y="22305"/>
                  </a:lnTo>
                  <a:lnTo>
                    <a:pt x="41345" y="13904"/>
                  </a:lnTo>
                  <a:lnTo>
                    <a:pt x="56981" y="1450"/>
                  </a:lnTo>
                  <a:lnTo>
                    <a:pt x="64893" y="0"/>
                  </a:lnTo>
                  <a:lnTo>
                    <a:pt x="72508" y="1373"/>
                  </a:lnTo>
                  <a:lnTo>
                    <a:pt x="87208" y="9139"/>
                  </a:lnTo>
                  <a:lnTo>
                    <a:pt x="129806" y="47845"/>
                  </a:lnTo>
                  <a:lnTo>
                    <a:pt x="154799" y="85850"/>
                  </a:lnTo>
                  <a:lnTo>
                    <a:pt x="162387" y="107515"/>
                  </a:lnTo>
                  <a:lnTo>
                    <a:pt x="168457" y="16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359819" y="1537160"/>
              <a:ext cx="10337" cy="379027"/>
            </a:xfrm>
            <a:custGeom>
              <a:avLst/>
              <a:gdLst/>
              <a:ahLst/>
              <a:cxnLst/>
              <a:rect l="0" t="0" r="0" b="0"/>
              <a:pathLst>
                <a:path w="10337" h="379027">
                  <a:moveTo>
                    <a:pt x="10336" y="0"/>
                  </a:moveTo>
                  <a:lnTo>
                    <a:pt x="2003" y="57264"/>
                  </a:lnTo>
                  <a:lnTo>
                    <a:pt x="458" y="109774"/>
                  </a:lnTo>
                  <a:lnTo>
                    <a:pt x="0" y="169786"/>
                  </a:lnTo>
                  <a:lnTo>
                    <a:pt x="2985" y="228901"/>
                  </a:lnTo>
                  <a:lnTo>
                    <a:pt x="8158" y="280343"/>
                  </a:lnTo>
                  <a:lnTo>
                    <a:pt x="9906" y="339646"/>
                  </a:lnTo>
                  <a:lnTo>
                    <a:pt x="1033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222757" y="1695088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25734" y="8333"/>
                  </a:lnTo>
                  <a:lnTo>
                    <a:pt x="168721" y="15684"/>
                  </a:lnTo>
                  <a:lnTo>
                    <a:pt x="109539" y="27231"/>
                  </a:lnTo>
                  <a:lnTo>
                    <a:pt x="52789" y="338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475440" y="1505575"/>
              <a:ext cx="178986" cy="357970"/>
            </a:xfrm>
            <a:custGeom>
              <a:avLst/>
              <a:gdLst/>
              <a:ahLst/>
              <a:cxnLst/>
              <a:rect l="0" t="0" r="0" b="0"/>
              <a:pathLst>
                <a:path w="178986" h="357970">
                  <a:moveTo>
                    <a:pt x="0" y="0"/>
                  </a:moveTo>
                  <a:lnTo>
                    <a:pt x="3120" y="54144"/>
                  </a:lnTo>
                  <a:lnTo>
                    <a:pt x="11453" y="101440"/>
                  </a:lnTo>
                  <a:lnTo>
                    <a:pt x="18212" y="159908"/>
                  </a:lnTo>
                  <a:lnTo>
                    <a:pt x="23334" y="212326"/>
                  </a:lnTo>
                  <a:lnTo>
                    <a:pt x="35545" y="272658"/>
                  </a:lnTo>
                  <a:lnTo>
                    <a:pt x="39647" y="324306"/>
                  </a:lnTo>
                  <a:lnTo>
                    <a:pt x="38130" y="324999"/>
                  </a:lnTo>
                  <a:lnTo>
                    <a:pt x="35949" y="321951"/>
                  </a:lnTo>
                  <a:lnTo>
                    <a:pt x="36645" y="309205"/>
                  </a:lnTo>
                  <a:lnTo>
                    <a:pt x="53086" y="252100"/>
                  </a:lnTo>
                  <a:lnTo>
                    <a:pt x="56448" y="241766"/>
                  </a:lnTo>
                  <a:lnTo>
                    <a:pt x="69542" y="227164"/>
                  </a:lnTo>
                  <a:lnTo>
                    <a:pt x="77947" y="221633"/>
                  </a:lnTo>
                  <a:lnTo>
                    <a:pt x="96644" y="218606"/>
                  </a:lnTo>
                  <a:lnTo>
                    <a:pt x="106543" y="219437"/>
                  </a:lnTo>
                  <a:lnTo>
                    <a:pt x="123782" y="229718"/>
                  </a:lnTo>
                  <a:lnTo>
                    <a:pt x="138073" y="247156"/>
                  </a:lnTo>
                  <a:lnTo>
                    <a:pt x="160671" y="304367"/>
                  </a:lnTo>
                  <a:lnTo>
                    <a:pt x="1789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731449" y="1700875"/>
              <a:ext cx="228303" cy="175535"/>
            </a:xfrm>
            <a:custGeom>
              <a:avLst/>
              <a:gdLst/>
              <a:ahLst/>
              <a:cxnLst/>
              <a:rect l="0" t="0" r="0" b="0"/>
              <a:pathLst>
                <a:path w="228303" h="175535">
                  <a:moveTo>
                    <a:pt x="17732" y="88969"/>
                  </a:moveTo>
                  <a:lnTo>
                    <a:pt x="44119" y="73328"/>
                  </a:lnTo>
                  <a:lnTo>
                    <a:pt x="101044" y="48536"/>
                  </a:lnTo>
                  <a:lnTo>
                    <a:pt x="108368" y="39787"/>
                  </a:lnTo>
                  <a:lnTo>
                    <a:pt x="116507" y="17587"/>
                  </a:lnTo>
                  <a:lnTo>
                    <a:pt x="112828" y="9796"/>
                  </a:lnTo>
                  <a:lnTo>
                    <a:pt x="104526" y="4602"/>
                  </a:lnTo>
                  <a:lnTo>
                    <a:pt x="82044" y="0"/>
                  </a:lnTo>
                  <a:lnTo>
                    <a:pt x="60353" y="1854"/>
                  </a:lnTo>
                  <a:lnTo>
                    <a:pt x="28410" y="15064"/>
                  </a:lnTo>
                  <a:lnTo>
                    <a:pt x="13509" y="30386"/>
                  </a:lnTo>
                  <a:lnTo>
                    <a:pt x="7898" y="39385"/>
                  </a:lnTo>
                  <a:lnTo>
                    <a:pt x="0" y="79997"/>
                  </a:lnTo>
                  <a:lnTo>
                    <a:pt x="3250" y="117896"/>
                  </a:lnTo>
                  <a:lnTo>
                    <a:pt x="14805" y="140430"/>
                  </a:lnTo>
                  <a:lnTo>
                    <a:pt x="31639" y="159804"/>
                  </a:lnTo>
                  <a:lnTo>
                    <a:pt x="50819" y="172314"/>
                  </a:lnTo>
                  <a:lnTo>
                    <a:pt x="74162" y="175534"/>
                  </a:lnTo>
                  <a:lnTo>
                    <a:pt x="132864" y="168070"/>
                  </a:lnTo>
                  <a:lnTo>
                    <a:pt x="190039" y="155330"/>
                  </a:lnTo>
                  <a:lnTo>
                    <a:pt x="228302" y="141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210777" y="2516310"/>
            <a:ext cx="1758260" cy="610654"/>
            <a:chOff x="1210777" y="2516310"/>
            <a:chExt cx="1758260" cy="610654"/>
          </a:xfrm>
        </p:grpSpPr>
        <p:sp>
          <p:nvSpPr>
            <p:cNvPr id="77" name="Freeform 76"/>
            <p:cNvSpPr/>
            <p:nvPr/>
          </p:nvSpPr>
          <p:spPr>
            <a:xfrm>
              <a:off x="1295005" y="2811108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11178" y="11179"/>
                  </a:lnTo>
                  <a:lnTo>
                    <a:pt x="13301" y="17981"/>
                  </a:lnTo>
                  <a:lnTo>
                    <a:pt x="16714" y="69742"/>
                  </a:lnTo>
                  <a:lnTo>
                    <a:pt x="21369" y="131843"/>
                  </a:lnTo>
                  <a:lnTo>
                    <a:pt x="28038" y="181914"/>
                  </a:lnTo>
                  <a:lnTo>
                    <a:pt x="34004" y="241348"/>
                  </a:lnTo>
                  <a:lnTo>
                    <a:pt x="39711" y="280911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210777" y="2723533"/>
              <a:ext cx="231793" cy="150747"/>
            </a:xfrm>
            <a:custGeom>
              <a:avLst/>
              <a:gdLst/>
              <a:ahLst/>
              <a:cxnLst/>
              <a:rect l="0" t="0" r="0" b="0"/>
              <a:pathLst>
                <a:path w="231793" h="150747">
                  <a:moveTo>
                    <a:pt x="0" y="129689"/>
                  </a:moveTo>
                  <a:lnTo>
                    <a:pt x="19128" y="76984"/>
                  </a:lnTo>
                  <a:lnTo>
                    <a:pt x="49803" y="38896"/>
                  </a:lnTo>
                  <a:lnTo>
                    <a:pt x="85747" y="11626"/>
                  </a:lnTo>
                  <a:lnTo>
                    <a:pt x="105960" y="1958"/>
                  </a:lnTo>
                  <a:lnTo>
                    <a:pt x="126642" y="0"/>
                  </a:lnTo>
                  <a:lnTo>
                    <a:pt x="168515" y="8275"/>
                  </a:lnTo>
                  <a:lnTo>
                    <a:pt x="200059" y="23395"/>
                  </a:lnTo>
                  <a:lnTo>
                    <a:pt x="226043" y="48282"/>
                  </a:lnTo>
                  <a:lnTo>
                    <a:pt x="230244" y="57870"/>
                  </a:lnTo>
                  <a:lnTo>
                    <a:pt x="231792" y="77883"/>
                  </a:lnTo>
                  <a:lnTo>
                    <a:pt x="226086" y="108880"/>
                  </a:lnTo>
                  <a:lnTo>
                    <a:pt x="220914" y="116986"/>
                  </a:lnTo>
                  <a:lnTo>
                    <a:pt x="205809" y="129113"/>
                  </a:lnTo>
                  <a:lnTo>
                    <a:pt x="161449" y="145260"/>
                  </a:lnTo>
                  <a:lnTo>
                    <a:pt x="126342" y="1507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537160" y="2716352"/>
              <a:ext cx="105286" cy="129048"/>
            </a:xfrm>
            <a:custGeom>
              <a:avLst/>
              <a:gdLst/>
              <a:ahLst/>
              <a:cxnLst/>
              <a:rect l="0" t="0" r="0" b="0"/>
              <a:pathLst>
                <a:path w="105286" h="129048">
                  <a:moveTo>
                    <a:pt x="0" y="52642"/>
                  </a:moveTo>
                  <a:lnTo>
                    <a:pt x="25194" y="106517"/>
                  </a:lnTo>
                  <a:lnTo>
                    <a:pt x="33814" y="126890"/>
                  </a:lnTo>
                  <a:lnTo>
                    <a:pt x="36581" y="129047"/>
                  </a:lnTo>
                  <a:lnTo>
                    <a:pt x="38425" y="125805"/>
                  </a:lnTo>
                  <a:lnTo>
                    <a:pt x="39305" y="110896"/>
                  </a:lnTo>
                  <a:lnTo>
                    <a:pt x="27244" y="56934"/>
                  </a:lnTo>
                  <a:lnTo>
                    <a:pt x="27522" y="46145"/>
                  </a:lnTo>
                  <a:lnTo>
                    <a:pt x="34069" y="27918"/>
                  </a:lnTo>
                  <a:lnTo>
                    <a:pt x="47897" y="15137"/>
                  </a:lnTo>
                  <a:lnTo>
                    <a:pt x="65741" y="672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23877" y="2716352"/>
              <a:ext cx="119110" cy="107787"/>
            </a:xfrm>
            <a:custGeom>
              <a:avLst/>
              <a:gdLst/>
              <a:ahLst/>
              <a:cxnLst/>
              <a:rect l="0" t="0" r="0" b="0"/>
              <a:pathLst>
                <a:path w="119110" h="107787">
                  <a:moveTo>
                    <a:pt x="76496" y="10528"/>
                  </a:moveTo>
                  <a:lnTo>
                    <a:pt x="59728" y="4939"/>
                  </a:lnTo>
                  <a:lnTo>
                    <a:pt x="42137" y="5315"/>
                  </a:lnTo>
                  <a:lnTo>
                    <a:pt x="32533" y="7053"/>
                  </a:lnTo>
                  <a:lnTo>
                    <a:pt x="24960" y="11721"/>
                  </a:lnTo>
                  <a:lnTo>
                    <a:pt x="13427" y="26266"/>
                  </a:lnTo>
                  <a:lnTo>
                    <a:pt x="357" y="54186"/>
                  </a:lnTo>
                  <a:lnTo>
                    <a:pt x="0" y="64200"/>
                  </a:lnTo>
                  <a:lnTo>
                    <a:pt x="5843" y="84685"/>
                  </a:lnTo>
                  <a:lnTo>
                    <a:pt x="19358" y="99249"/>
                  </a:lnTo>
                  <a:lnTo>
                    <a:pt x="27875" y="104770"/>
                  </a:lnTo>
                  <a:lnTo>
                    <a:pt x="49817" y="107786"/>
                  </a:lnTo>
                  <a:lnTo>
                    <a:pt x="72827" y="104057"/>
                  </a:lnTo>
                  <a:lnTo>
                    <a:pt x="90853" y="94601"/>
                  </a:lnTo>
                  <a:lnTo>
                    <a:pt x="114155" y="70534"/>
                  </a:lnTo>
                  <a:lnTo>
                    <a:pt x="117979" y="61061"/>
                  </a:lnTo>
                  <a:lnTo>
                    <a:pt x="119109" y="41176"/>
                  </a:lnTo>
                  <a:lnTo>
                    <a:pt x="112593" y="23760"/>
                  </a:lnTo>
                  <a:lnTo>
                    <a:pt x="107579" y="15840"/>
                  </a:lnTo>
                  <a:lnTo>
                    <a:pt x="101897" y="10560"/>
                  </a:lnTo>
                  <a:lnTo>
                    <a:pt x="764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00068" y="2558425"/>
              <a:ext cx="187473" cy="234760"/>
            </a:xfrm>
            <a:custGeom>
              <a:avLst/>
              <a:gdLst/>
              <a:ahLst/>
              <a:cxnLst/>
              <a:rect l="0" t="0" r="0" b="0"/>
              <a:pathLst>
                <a:path w="187473" h="234760">
                  <a:moveTo>
                    <a:pt x="5590" y="0"/>
                  </a:moveTo>
                  <a:lnTo>
                    <a:pt x="0" y="16767"/>
                  </a:lnTo>
                  <a:lnTo>
                    <a:pt x="3495" y="34358"/>
                  </a:lnTo>
                  <a:lnTo>
                    <a:pt x="19214" y="91014"/>
                  </a:lnTo>
                  <a:lnTo>
                    <a:pt x="30033" y="143820"/>
                  </a:lnTo>
                  <a:lnTo>
                    <a:pt x="29699" y="197254"/>
                  </a:lnTo>
                  <a:lnTo>
                    <a:pt x="33072" y="219859"/>
                  </a:lnTo>
                  <a:lnTo>
                    <a:pt x="34440" y="222612"/>
                  </a:lnTo>
                  <a:lnTo>
                    <a:pt x="47680" y="171357"/>
                  </a:lnTo>
                  <a:lnTo>
                    <a:pt x="62901" y="153757"/>
                  </a:lnTo>
                  <a:lnTo>
                    <a:pt x="91201" y="136284"/>
                  </a:lnTo>
                  <a:lnTo>
                    <a:pt x="127402" y="129287"/>
                  </a:lnTo>
                  <a:lnTo>
                    <a:pt x="147856" y="133890"/>
                  </a:lnTo>
                  <a:lnTo>
                    <a:pt x="156586" y="138393"/>
                  </a:lnTo>
                  <a:lnTo>
                    <a:pt x="169405" y="152755"/>
                  </a:lnTo>
                  <a:lnTo>
                    <a:pt x="187167" y="190570"/>
                  </a:lnTo>
                  <a:lnTo>
                    <a:pt x="187472" y="199577"/>
                  </a:lnTo>
                  <a:lnTo>
                    <a:pt x="181573" y="215822"/>
                  </a:lnTo>
                  <a:lnTo>
                    <a:pt x="168032" y="227722"/>
                  </a:lnTo>
                  <a:lnTo>
                    <a:pt x="159508" y="232533"/>
                  </a:lnTo>
                  <a:lnTo>
                    <a:pt x="140678" y="234759"/>
                  </a:lnTo>
                  <a:lnTo>
                    <a:pt x="120611" y="230679"/>
                  </a:lnTo>
                  <a:lnTo>
                    <a:pt x="68761" y="210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179399" y="2516310"/>
              <a:ext cx="21057" cy="284271"/>
            </a:xfrm>
            <a:custGeom>
              <a:avLst/>
              <a:gdLst/>
              <a:ahLst/>
              <a:cxnLst/>
              <a:rect l="0" t="0" r="0" b="0"/>
              <a:pathLst>
                <a:path w="21057" h="284271">
                  <a:moveTo>
                    <a:pt x="0" y="0"/>
                  </a:moveTo>
                  <a:lnTo>
                    <a:pt x="0" y="58617"/>
                  </a:lnTo>
                  <a:lnTo>
                    <a:pt x="1170" y="111622"/>
                  </a:lnTo>
                  <a:lnTo>
                    <a:pt x="9065" y="173494"/>
                  </a:lnTo>
                  <a:lnTo>
                    <a:pt x="17475" y="222354"/>
                  </a:lnTo>
                  <a:lnTo>
                    <a:pt x="21056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281329" y="2643266"/>
              <a:ext cx="77381" cy="136258"/>
            </a:xfrm>
            <a:custGeom>
              <a:avLst/>
              <a:gdLst/>
              <a:ahLst/>
              <a:cxnLst/>
              <a:rect l="0" t="0" r="0" b="0"/>
              <a:pathLst>
                <a:path w="77381" h="136258">
                  <a:moveTo>
                    <a:pt x="3354" y="73086"/>
                  </a:moveTo>
                  <a:lnTo>
                    <a:pt x="47317" y="52843"/>
                  </a:lnTo>
                  <a:lnTo>
                    <a:pt x="72013" y="33683"/>
                  </a:lnTo>
                  <a:lnTo>
                    <a:pt x="76033" y="25760"/>
                  </a:lnTo>
                  <a:lnTo>
                    <a:pt x="77380" y="7599"/>
                  </a:lnTo>
                  <a:lnTo>
                    <a:pt x="73762" y="2522"/>
                  </a:lnTo>
                  <a:lnTo>
                    <a:pt x="67840" y="307"/>
                  </a:lnTo>
                  <a:lnTo>
                    <a:pt x="60383" y="0"/>
                  </a:lnTo>
                  <a:lnTo>
                    <a:pt x="45858" y="5898"/>
                  </a:lnTo>
                  <a:lnTo>
                    <a:pt x="17470" y="28749"/>
                  </a:lnTo>
                  <a:lnTo>
                    <a:pt x="1948" y="54490"/>
                  </a:lnTo>
                  <a:lnTo>
                    <a:pt x="0" y="77299"/>
                  </a:lnTo>
                  <a:lnTo>
                    <a:pt x="1118" y="89933"/>
                  </a:lnTo>
                  <a:lnTo>
                    <a:pt x="5373" y="99525"/>
                  </a:lnTo>
                  <a:lnTo>
                    <a:pt x="19460" y="113303"/>
                  </a:lnTo>
                  <a:lnTo>
                    <a:pt x="66525" y="1362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26493" y="2660420"/>
              <a:ext cx="268803" cy="129632"/>
            </a:xfrm>
            <a:custGeom>
              <a:avLst/>
              <a:gdLst/>
              <a:ahLst/>
              <a:cxnLst/>
              <a:rect l="0" t="0" r="0" b="0"/>
              <a:pathLst>
                <a:path w="268803" h="129632">
                  <a:moveTo>
                    <a:pt x="5589" y="34875"/>
                  </a:moveTo>
                  <a:lnTo>
                    <a:pt x="0" y="51642"/>
                  </a:lnTo>
                  <a:lnTo>
                    <a:pt x="3495" y="69233"/>
                  </a:lnTo>
                  <a:lnTo>
                    <a:pt x="20521" y="111279"/>
                  </a:lnTo>
                  <a:lnTo>
                    <a:pt x="11763" y="51702"/>
                  </a:lnTo>
                  <a:lnTo>
                    <a:pt x="18472" y="32215"/>
                  </a:lnTo>
                  <a:lnTo>
                    <a:pt x="25876" y="27252"/>
                  </a:lnTo>
                  <a:lnTo>
                    <a:pt x="46581" y="24858"/>
                  </a:lnTo>
                  <a:lnTo>
                    <a:pt x="65142" y="30813"/>
                  </a:lnTo>
                  <a:lnTo>
                    <a:pt x="96122" y="53700"/>
                  </a:lnTo>
                  <a:lnTo>
                    <a:pt x="102209" y="53274"/>
                  </a:lnTo>
                  <a:lnTo>
                    <a:pt x="107437" y="48311"/>
                  </a:lnTo>
                  <a:lnTo>
                    <a:pt x="129823" y="17902"/>
                  </a:lnTo>
                  <a:lnTo>
                    <a:pt x="155483" y="2030"/>
                  </a:lnTo>
                  <a:lnTo>
                    <a:pt x="178274" y="0"/>
                  </a:lnTo>
                  <a:lnTo>
                    <a:pt x="201661" y="4167"/>
                  </a:lnTo>
                  <a:lnTo>
                    <a:pt x="219854" y="13818"/>
                  </a:lnTo>
                  <a:lnTo>
                    <a:pt x="232619" y="32145"/>
                  </a:lnTo>
                  <a:lnTo>
                    <a:pt x="254159" y="87158"/>
                  </a:lnTo>
                  <a:lnTo>
                    <a:pt x="268802" y="129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884808" y="2684766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61871" y="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3263834" y="2274155"/>
            <a:ext cx="6582483" cy="558011"/>
            <a:chOff x="3263834" y="2274155"/>
            <a:chExt cx="6582483" cy="558011"/>
          </a:xfrm>
        </p:grpSpPr>
        <p:sp>
          <p:nvSpPr>
            <p:cNvPr id="87" name="Freeform 86"/>
            <p:cNvSpPr/>
            <p:nvPr/>
          </p:nvSpPr>
          <p:spPr>
            <a:xfrm>
              <a:off x="3351183" y="2453139"/>
              <a:ext cx="17937" cy="326385"/>
            </a:xfrm>
            <a:custGeom>
              <a:avLst/>
              <a:gdLst/>
              <a:ahLst/>
              <a:cxnLst/>
              <a:rect l="0" t="0" r="0" b="0"/>
              <a:pathLst>
                <a:path w="17937" h="326385">
                  <a:moveTo>
                    <a:pt x="17936" y="0"/>
                  </a:moveTo>
                  <a:lnTo>
                    <a:pt x="3464" y="33622"/>
                  </a:lnTo>
                  <a:lnTo>
                    <a:pt x="0" y="71834"/>
                  </a:lnTo>
                  <a:lnTo>
                    <a:pt x="5598" y="129787"/>
                  </a:lnTo>
                  <a:lnTo>
                    <a:pt x="6871" y="180005"/>
                  </a:lnTo>
                  <a:lnTo>
                    <a:pt x="7249" y="231930"/>
                  </a:lnTo>
                  <a:lnTo>
                    <a:pt x="7360" y="281240"/>
                  </a:lnTo>
                  <a:lnTo>
                    <a:pt x="740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63834" y="2579481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1953" y="9066"/>
                  </a:lnTo>
                  <a:lnTo>
                    <a:pt x="96609" y="18645"/>
                  </a:lnTo>
                  <a:lnTo>
                    <a:pt x="36804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27046" y="2432082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0" y="0"/>
                  </a:moveTo>
                  <a:lnTo>
                    <a:pt x="0" y="54145"/>
                  </a:lnTo>
                  <a:lnTo>
                    <a:pt x="8406" y="116965"/>
                  </a:lnTo>
                  <a:lnTo>
                    <a:pt x="17958" y="163858"/>
                  </a:lnTo>
                  <a:lnTo>
                    <a:pt x="27028" y="213627"/>
                  </a:lnTo>
                  <a:lnTo>
                    <a:pt x="30686" y="276079"/>
                  </a:lnTo>
                  <a:lnTo>
                    <a:pt x="30986" y="292847"/>
                  </a:lnTo>
                  <a:lnTo>
                    <a:pt x="28846" y="301686"/>
                  </a:lnTo>
                  <a:lnTo>
                    <a:pt x="25080" y="305240"/>
                  </a:lnTo>
                  <a:lnTo>
                    <a:pt x="20230" y="305269"/>
                  </a:lnTo>
                  <a:lnTo>
                    <a:pt x="18166" y="301779"/>
                  </a:lnTo>
                  <a:lnTo>
                    <a:pt x="21819" y="244213"/>
                  </a:lnTo>
                  <a:lnTo>
                    <a:pt x="35658" y="189784"/>
                  </a:lnTo>
                  <a:lnTo>
                    <a:pt x="42489" y="183845"/>
                  </a:lnTo>
                  <a:lnTo>
                    <a:pt x="51723" y="181055"/>
                  </a:lnTo>
                  <a:lnTo>
                    <a:pt x="83956" y="182718"/>
                  </a:lnTo>
                  <a:lnTo>
                    <a:pt x="103994" y="188833"/>
                  </a:lnTo>
                  <a:lnTo>
                    <a:pt x="120699" y="199350"/>
                  </a:lnTo>
                  <a:lnTo>
                    <a:pt x="132803" y="214942"/>
                  </a:lnTo>
                  <a:lnTo>
                    <a:pt x="157570" y="277245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765252" y="2597854"/>
              <a:ext cx="172407" cy="160784"/>
            </a:xfrm>
            <a:custGeom>
              <a:avLst/>
              <a:gdLst/>
              <a:ahLst/>
              <a:cxnLst/>
              <a:rect l="0" t="0" r="0" b="0"/>
              <a:pathLst>
                <a:path w="172407" h="160784">
                  <a:moveTo>
                    <a:pt x="119763" y="65855"/>
                  </a:moveTo>
                  <a:lnTo>
                    <a:pt x="105109" y="21893"/>
                  </a:lnTo>
                  <a:lnTo>
                    <a:pt x="92193" y="8102"/>
                  </a:lnTo>
                  <a:lnTo>
                    <a:pt x="83836" y="2787"/>
                  </a:lnTo>
                  <a:lnTo>
                    <a:pt x="65191" y="0"/>
                  </a:lnTo>
                  <a:lnTo>
                    <a:pt x="55306" y="895"/>
                  </a:lnTo>
                  <a:lnTo>
                    <a:pt x="38083" y="8128"/>
                  </a:lnTo>
                  <a:lnTo>
                    <a:pt x="30215" y="13333"/>
                  </a:lnTo>
                  <a:lnTo>
                    <a:pt x="18353" y="28474"/>
                  </a:lnTo>
                  <a:lnTo>
                    <a:pt x="1206" y="66790"/>
                  </a:lnTo>
                  <a:lnTo>
                    <a:pt x="0" y="87328"/>
                  </a:lnTo>
                  <a:lnTo>
                    <a:pt x="8759" y="129109"/>
                  </a:lnTo>
                  <a:lnTo>
                    <a:pt x="23962" y="155047"/>
                  </a:lnTo>
                  <a:lnTo>
                    <a:pt x="31329" y="159242"/>
                  </a:lnTo>
                  <a:lnTo>
                    <a:pt x="48874" y="160783"/>
                  </a:lnTo>
                  <a:lnTo>
                    <a:pt x="65250" y="154449"/>
                  </a:lnTo>
                  <a:lnTo>
                    <a:pt x="80327" y="142665"/>
                  </a:lnTo>
                  <a:lnTo>
                    <a:pt x="100800" y="116300"/>
                  </a:lnTo>
                  <a:lnTo>
                    <a:pt x="110555" y="96464"/>
                  </a:lnTo>
                  <a:lnTo>
                    <a:pt x="114794" y="93280"/>
                  </a:lnTo>
                  <a:lnTo>
                    <a:pt x="118790" y="94667"/>
                  </a:lnTo>
                  <a:lnTo>
                    <a:pt x="166415" y="153924"/>
                  </a:lnTo>
                  <a:lnTo>
                    <a:pt x="172406" y="16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001118" y="2442611"/>
              <a:ext cx="20769" cy="284270"/>
            </a:xfrm>
            <a:custGeom>
              <a:avLst/>
              <a:gdLst/>
              <a:ahLst/>
              <a:cxnLst/>
              <a:rect l="0" t="0" r="0" b="0"/>
              <a:pathLst>
                <a:path w="20769" h="284270">
                  <a:moveTo>
                    <a:pt x="10239" y="0"/>
                  </a:moveTo>
                  <a:lnTo>
                    <a:pt x="1174" y="58617"/>
                  </a:lnTo>
                  <a:lnTo>
                    <a:pt x="0" y="121196"/>
                  </a:lnTo>
                  <a:lnTo>
                    <a:pt x="966" y="171351"/>
                  </a:lnTo>
                  <a:lnTo>
                    <a:pt x="8061" y="230812"/>
                  </a:lnTo>
                  <a:lnTo>
                    <a:pt x="12714" y="264141"/>
                  </a:lnTo>
                  <a:lnTo>
                    <a:pt x="2076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37658" y="2600538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99311" y="0"/>
                  </a:lnTo>
                  <a:lnTo>
                    <a:pt x="46306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116642" y="2358383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4572" y="54144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326963" y="2523894"/>
              <a:ext cx="162353" cy="204180"/>
            </a:xfrm>
            <a:custGeom>
              <a:avLst/>
              <a:gdLst/>
              <a:ahLst/>
              <a:cxnLst/>
              <a:rect l="0" t="0" r="0" b="0"/>
              <a:pathLst>
                <a:path w="162353" h="204180">
                  <a:moveTo>
                    <a:pt x="95006" y="24002"/>
                  </a:moveTo>
                  <a:lnTo>
                    <a:pt x="77025" y="8361"/>
                  </a:lnTo>
                  <a:lnTo>
                    <a:pt x="60108" y="283"/>
                  </a:lnTo>
                  <a:lnTo>
                    <a:pt x="50684" y="0"/>
                  </a:lnTo>
                  <a:lnTo>
                    <a:pt x="30853" y="5926"/>
                  </a:lnTo>
                  <a:lnTo>
                    <a:pt x="5548" y="22416"/>
                  </a:lnTo>
                  <a:lnTo>
                    <a:pt x="1442" y="29963"/>
                  </a:lnTo>
                  <a:lnTo>
                    <a:pt x="0" y="47709"/>
                  </a:lnTo>
                  <a:lnTo>
                    <a:pt x="3592" y="55014"/>
                  </a:lnTo>
                  <a:lnTo>
                    <a:pt x="16943" y="66251"/>
                  </a:lnTo>
                  <a:lnTo>
                    <a:pt x="44190" y="79154"/>
                  </a:lnTo>
                  <a:lnTo>
                    <a:pt x="103580" y="89237"/>
                  </a:lnTo>
                  <a:lnTo>
                    <a:pt x="136540" y="101432"/>
                  </a:lnTo>
                  <a:lnTo>
                    <a:pt x="147262" y="107208"/>
                  </a:lnTo>
                  <a:lnTo>
                    <a:pt x="154410" y="115737"/>
                  </a:lnTo>
                  <a:lnTo>
                    <a:pt x="162352" y="137693"/>
                  </a:lnTo>
                  <a:lnTo>
                    <a:pt x="162130" y="147759"/>
                  </a:lnTo>
                  <a:lnTo>
                    <a:pt x="155644" y="165183"/>
                  </a:lnTo>
                  <a:lnTo>
                    <a:pt x="138839" y="188146"/>
                  </a:lnTo>
                  <a:lnTo>
                    <a:pt x="119556" y="199510"/>
                  </a:lnTo>
                  <a:lnTo>
                    <a:pt x="107863" y="204179"/>
                  </a:lnTo>
                  <a:lnTo>
                    <a:pt x="82393" y="203126"/>
                  </a:lnTo>
                  <a:lnTo>
                    <a:pt x="31835" y="192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51645" y="2326798"/>
              <a:ext cx="144107" cy="357969"/>
            </a:xfrm>
            <a:custGeom>
              <a:avLst/>
              <a:gdLst/>
              <a:ahLst/>
              <a:cxnLst/>
              <a:rect l="0" t="0" r="0" b="0"/>
              <a:pathLst>
                <a:path w="144107" h="357969">
                  <a:moveTo>
                    <a:pt x="7235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900" y="140291"/>
                  </a:lnTo>
                  <a:lnTo>
                    <a:pt x="8141" y="203750"/>
                  </a:lnTo>
                  <a:lnTo>
                    <a:pt x="15517" y="262558"/>
                  </a:lnTo>
                  <a:lnTo>
                    <a:pt x="11731" y="324824"/>
                  </a:lnTo>
                  <a:lnTo>
                    <a:pt x="10232" y="331193"/>
                  </a:lnTo>
                  <a:lnTo>
                    <a:pt x="9233" y="330759"/>
                  </a:lnTo>
                  <a:lnTo>
                    <a:pt x="8567" y="325791"/>
                  </a:lnTo>
                  <a:lnTo>
                    <a:pt x="12625" y="279685"/>
                  </a:lnTo>
                  <a:lnTo>
                    <a:pt x="10828" y="267175"/>
                  </a:lnTo>
                  <a:lnTo>
                    <a:pt x="15071" y="243916"/>
                  </a:lnTo>
                  <a:lnTo>
                    <a:pt x="36859" y="200389"/>
                  </a:lnTo>
                  <a:lnTo>
                    <a:pt x="44532" y="194424"/>
                  </a:lnTo>
                  <a:lnTo>
                    <a:pt x="53157" y="191617"/>
                  </a:lnTo>
                  <a:lnTo>
                    <a:pt x="62416" y="190915"/>
                  </a:lnTo>
                  <a:lnTo>
                    <a:pt x="69759" y="193957"/>
                  </a:lnTo>
                  <a:lnTo>
                    <a:pt x="99553" y="228009"/>
                  </a:lnTo>
                  <a:lnTo>
                    <a:pt x="122266" y="282984"/>
                  </a:lnTo>
                  <a:lnTo>
                    <a:pt x="140917" y="341088"/>
                  </a:lnTo>
                  <a:lnTo>
                    <a:pt x="144106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940453" y="2505782"/>
              <a:ext cx="96138" cy="178595"/>
            </a:xfrm>
            <a:custGeom>
              <a:avLst/>
              <a:gdLst/>
              <a:ahLst/>
              <a:cxnLst/>
              <a:rect l="0" t="0" r="0" b="0"/>
              <a:pathLst>
                <a:path w="96138" h="178595">
                  <a:moveTo>
                    <a:pt x="50054" y="0"/>
                  </a:moveTo>
                  <a:lnTo>
                    <a:pt x="20746" y="34898"/>
                  </a:lnTo>
                  <a:lnTo>
                    <a:pt x="6145" y="64152"/>
                  </a:lnTo>
                  <a:lnTo>
                    <a:pt x="0" y="100637"/>
                  </a:lnTo>
                  <a:lnTo>
                    <a:pt x="3768" y="141082"/>
                  </a:lnTo>
                  <a:lnTo>
                    <a:pt x="12325" y="162529"/>
                  </a:lnTo>
                  <a:lnTo>
                    <a:pt x="17883" y="171524"/>
                  </a:lnTo>
                  <a:lnTo>
                    <a:pt x="25097" y="176350"/>
                  </a:lnTo>
                  <a:lnTo>
                    <a:pt x="42472" y="178594"/>
                  </a:lnTo>
                  <a:lnTo>
                    <a:pt x="58773" y="172572"/>
                  </a:lnTo>
                  <a:lnTo>
                    <a:pt x="66395" y="167690"/>
                  </a:lnTo>
                  <a:lnTo>
                    <a:pt x="77984" y="152908"/>
                  </a:lnTo>
                  <a:lnTo>
                    <a:pt x="94955" y="109233"/>
                  </a:lnTo>
                  <a:lnTo>
                    <a:pt x="96137" y="85983"/>
                  </a:lnTo>
                  <a:lnTo>
                    <a:pt x="91592" y="65121"/>
                  </a:lnTo>
                  <a:lnTo>
                    <a:pt x="6058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085264" y="2526839"/>
              <a:ext cx="263214" cy="149034"/>
            </a:xfrm>
            <a:custGeom>
              <a:avLst/>
              <a:gdLst/>
              <a:ahLst/>
              <a:cxnLst/>
              <a:rect l="0" t="0" r="0" b="0"/>
              <a:pathLst>
                <a:path w="263214" h="149034">
                  <a:moveTo>
                    <a:pt x="0" y="0"/>
                  </a:moveTo>
                  <a:lnTo>
                    <a:pt x="5589" y="58617"/>
                  </a:lnTo>
                  <a:lnTo>
                    <a:pt x="19128" y="110451"/>
                  </a:lnTo>
                  <a:lnTo>
                    <a:pt x="30338" y="129418"/>
                  </a:lnTo>
                  <a:lnTo>
                    <a:pt x="37773" y="134242"/>
                  </a:lnTo>
                  <a:lnTo>
                    <a:pt x="55392" y="136482"/>
                  </a:lnTo>
                  <a:lnTo>
                    <a:pt x="71802" y="130459"/>
                  </a:lnTo>
                  <a:lnTo>
                    <a:pt x="79454" y="125577"/>
                  </a:lnTo>
                  <a:lnTo>
                    <a:pt x="91075" y="110794"/>
                  </a:lnTo>
                  <a:lnTo>
                    <a:pt x="108067" y="72708"/>
                  </a:lnTo>
                  <a:lnTo>
                    <a:pt x="111819" y="69529"/>
                  </a:lnTo>
                  <a:lnTo>
                    <a:pt x="115490" y="70919"/>
                  </a:lnTo>
                  <a:lnTo>
                    <a:pt x="119107" y="75355"/>
                  </a:lnTo>
                  <a:lnTo>
                    <a:pt x="131628" y="122632"/>
                  </a:lnTo>
                  <a:lnTo>
                    <a:pt x="136885" y="130887"/>
                  </a:lnTo>
                  <a:lnTo>
                    <a:pt x="152085" y="143180"/>
                  </a:lnTo>
                  <a:lnTo>
                    <a:pt x="161051" y="148096"/>
                  </a:lnTo>
                  <a:lnTo>
                    <a:pt x="170538" y="149033"/>
                  </a:lnTo>
                  <a:lnTo>
                    <a:pt x="190439" y="143836"/>
                  </a:lnTo>
                  <a:lnTo>
                    <a:pt x="223404" y="121435"/>
                  </a:lnTo>
                  <a:lnTo>
                    <a:pt x="244138" y="100192"/>
                  </a:lnTo>
                  <a:lnTo>
                    <a:pt x="253955" y="81964"/>
                  </a:lnTo>
                  <a:lnTo>
                    <a:pt x="261993" y="29193"/>
                  </a:lnTo>
                  <a:lnTo>
                    <a:pt x="26321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591038" y="2472728"/>
              <a:ext cx="220693" cy="177803"/>
            </a:xfrm>
            <a:custGeom>
              <a:avLst/>
              <a:gdLst/>
              <a:ahLst/>
              <a:cxnLst/>
              <a:rect l="0" t="0" r="0" b="0"/>
              <a:pathLst>
                <a:path w="220693" h="177803">
                  <a:moveTo>
                    <a:pt x="10122" y="64639"/>
                  </a:moveTo>
                  <a:lnTo>
                    <a:pt x="4057" y="98261"/>
                  </a:lnTo>
                  <a:lnTo>
                    <a:pt x="8578" y="153083"/>
                  </a:lnTo>
                  <a:lnTo>
                    <a:pt x="8266" y="176477"/>
                  </a:lnTo>
                  <a:lnTo>
                    <a:pt x="6545" y="177802"/>
                  </a:lnTo>
                  <a:lnTo>
                    <a:pt x="4228" y="175176"/>
                  </a:lnTo>
                  <a:lnTo>
                    <a:pt x="0" y="111769"/>
                  </a:lnTo>
                  <a:lnTo>
                    <a:pt x="2014" y="59564"/>
                  </a:lnTo>
                  <a:lnTo>
                    <a:pt x="10808" y="40547"/>
                  </a:lnTo>
                  <a:lnTo>
                    <a:pt x="17598" y="36879"/>
                  </a:lnTo>
                  <a:lnTo>
                    <a:pt x="25635" y="36774"/>
                  </a:lnTo>
                  <a:lnTo>
                    <a:pt x="34502" y="39044"/>
                  </a:lnTo>
                  <a:lnTo>
                    <a:pt x="41583" y="45236"/>
                  </a:lnTo>
                  <a:lnTo>
                    <a:pt x="61354" y="85677"/>
                  </a:lnTo>
                  <a:lnTo>
                    <a:pt x="65334" y="96212"/>
                  </a:lnTo>
                  <a:lnTo>
                    <a:pt x="67987" y="97386"/>
                  </a:lnTo>
                  <a:lnTo>
                    <a:pt x="70935" y="83093"/>
                  </a:lnTo>
                  <a:lnTo>
                    <a:pt x="75167" y="37002"/>
                  </a:lnTo>
                  <a:lnTo>
                    <a:pt x="84265" y="18821"/>
                  </a:lnTo>
                  <a:lnTo>
                    <a:pt x="99227" y="6061"/>
                  </a:lnTo>
                  <a:lnTo>
                    <a:pt x="108130" y="1021"/>
                  </a:lnTo>
                  <a:lnTo>
                    <a:pt x="117575" y="0"/>
                  </a:lnTo>
                  <a:lnTo>
                    <a:pt x="137428" y="5105"/>
                  </a:lnTo>
                  <a:lnTo>
                    <a:pt x="170363" y="27447"/>
                  </a:lnTo>
                  <a:lnTo>
                    <a:pt x="185066" y="40700"/>
                  </a:lnTo>
                  <a:lnTo>
                    <a:pt x="200908" y="72494"/>
                  </a:lnTo>
                  <a:lnTo>
                    <a:pt x="217278" y="135792"/>
                  </a:lnTo>
                  <a:lnTo>
                    <a:pt x="220692" y="1699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866198" y="2490850"/>
              <a:ext cx="135046" cy="183389"/>
            </a:xfrm>
            <a:custGeom>
              <a:avLst/>
              <a:gdLst/>
              <a:ahLst/>
              <a:cxnLst/>
              <a:rect l="0" t="0" r="0" b="0"/>
              <a:pathLst>
                <a:path w="135046" h="183389">
                  <a:moveTo>
                    <a:pt x="92931" y="67575"/>
                  </a:moveTo>
                  <a:lnTo>
                    <a:pt x="89812" y="24883"/>
                  </a:lnTo>
                  <a:lnTo>
                    <a:pt x="87342" y="14547"/>
                  </a:lnTo>
                  <a:lnTo>
                    <a:pt x="81016" y="7656"/>
                  </a:lnTo>
                  <a:lnTo>
                    <a:pt x="61509" y="0"/>
                  </a:lnTo>
                  <a:lnTo>
                    <a:pt x="40361" y="2836"/>
                  </a:lnTo>
                  <a:lnTo>
                    <a:pt x="29809" y="6868"/>
                  </a:lnTo>
                  <a:lnTo>
                    <a:pt x="14964" y="20707"/>
                  </a:lnTo>
                  <a:lnTo>
                    <a:pt x="9368" y="29310"/>
                  </a:lnTo>
                  <a:lnTo>
                    <a:pt x="1491" y="63776"/>
                  </a:lnTo>
                  <a:lnTo>
                    <a:pt x="0" y="123409"/>
                  </a:lnTo>
                  <a:lnTo>
                    <a:pt x="4055" y="148542"/>
                  </a:lnTo>
                  <a:lnTo>
                    <a:pt x="9114" y="155478"/>
                  </a:lnTo>
                  <a:lnTo>
                    <a:pt x="15996" y="158932"/>
                  </a:lnTo>
                  <a:lnTo>
                    <a:pt x="24094" y="160065"/>
                  </a:lnTo>
                  <a:lnTo>
                    <a:pt x="31832" y="157311"/>
                  </a:lnTo>
                  <a:lnTo>
                    <a:pt x="46669" y="144892"/>
                  </a:lnTo>
                  <a:lnTo>
                    <a:pt x="62586" y="118170"/>
                  </a:lnTo>
                  <a:lnTo>
                    <a:pt x="70040" y="78652"/>
                  </a:lnTo>
                  <a:lnTo>
                    <a:pt x="86339" y="131907"/>
                  </a:lnTo>
                  <a:lnTo>
                    <a:pt x="111256" y="167500"/>
                  </a:lnTo>
                  <a:lnTo>
                    <a:pt x="121743" y="176327"/>
                  </a:lnTo>
                  <a:lnTo>
                    <a:pt x="135045" y="1833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011772" y="2515536"/>
              <a:ext cx="126343" cy="148174"/>
            </a:xfrm>
            <a:custGeom>
              <a:avLst/>
              <a:gdLst/>
              <a:ahLst/>
              <a:cxnLst/>
              <a:rect l="0" t="0" r="0" b="0"/>
              <a:pathLst>
                <a:path w="126343" h="148174">
                  <a:moveTo>
                    <a:pt x="0" y="42889"/>
                  </a:moveTo>
                  <a:lnTo>
                    <a:pt x="17958" y="96764"/>
                  </a:lnTo>
                  <a:lnTo>
                    <a:pt x="25858" y="119293"/>
                  </a:lnTo>
                  <a:lnTo>
                    <a:pt x="16227" y="62974"/>
                  </a:lnTo>
                  <a:lnTo>
                    <a:pt x="25692" y="21640"/>
                  </a:lnTo>
                  <a:lnTo>
                    <a:pt x="31166" y="13515"/>
                  </a:lnTo>
                  <a:lnTo>
                    <a:pt x="46607" y="1367"/>
                  </a:lnTo>
                  <a:lnTo>
                    <a:pt x="55637" y="0"/>
                  </a:lnTo>
                  <a:lnTo>
                    <a:pt x="75030" y="4720"/>
                  </a:lnTo>
                  <a:lnTo>
                    <a:pt x="92229" y="17736"/>
                  </a:lnTo>
                  <a:lnTo>
                    <a:pt x="106501" y="35219"/>
                  </a:lnTo>
                  <a:lnTo>
                    <a:pt x="116744" y="54688"/>
                  </a:lnTo>
                  <a:lnTo>
                    <a:pt x="125078" y="114560"/>
                  </a:lnTo>
                  <a:lnTo>
                    <a:pt x="126342" y="1481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180228" y="2516310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20243" y="43963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127585" y="2516310"/>
              <a:ext cx="157929" cy="315856"/>
            </a:xfrm>
            <a:custGeom>
              <a:avLst/>
              <a:gdLst/>
              <a:ahLst/>
              <a:cxnLst/>
              <a:rect l="0" t="0" r="0" b="0"/>
              <a:pathLst>
                <a:path w="157929" h="315856">
                  <a:moveTo>
                    <a:pt x="157928" y="0"/>
                  </a:moveTo>
                  <a:lnTo>
                    <a:pt x="131564" y="55045"/>
                  </a:lnTo>
                  <a:lnTo>
                    <a:pt x="104931" y="109573"/>
                  </a:lnTo>
                  <a:lnTo>
                    <a:pt x="84123" y="159198"/>
                  </a:lnTo>
                  <a:lnTo>
                    <a:pt x="63140" y="207827"/>
                  </a:lnTo>
                  <a:lnTo>
                    <a:pt x="35089" y="26059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496083" y="2495253"/>
              <a:ext cx="206147" cy="126389"/>
            </a:xfrm>
            <a:custGeom>
              <a:avLst/>
              <a:gdLst/>
              <a:ahLst/>
              <a:cxnLst/>
              <a:rect l="0" t="0" r="0" b="0"/>
              <a:pathLst>
                <a:path w="206147" h="126389">
                  <a:moveTo>
                    <a:pt x="0" y="0"/>
                  </a:moveTo>
                  <a:lnTo>
                    <a:pt x="5588" y="58617"/>
                  </a:lnTo>
                  <a:lnTo>
                    <a:pt x="20243" y="93407"/>
                  </a:lnTo>
                  <a:lnTo>
                    <a:pt x="39403" y="120354"/>
                  </a:lnTo>
                  <a:lnTo>
                    <a:pt x="47326" y="124689"/>
                  </a:lnTo>
                  <a:lnTo>
                    <a:pt x="65487" y="126388"/>
                  </a:lnTo>
                  <a:lnTo>
                    <a:pt x="82138" y="120123"/>
                  </a:lnTo>
                  <a:lnTo>
                    <a:pt x="89854" y="115177"/>
                  </a:lnTo>
                  <a:lnTo>
                    <a:pt x="101546" y="100323"/>
                  </a:lnTo>
                  <a:lnTo>
                    <a:pt x="124173" y="67781"/>
                  </a:lnTo>
                  <a:lnTo>
                    <a:pt x="129575" y="67414"/>
                  </a:lnTo>
                  <a:lnTo>
                    <a:pt x="134347" y="71849"/>
                  </a:lnTo>
                  <a:lnTo>
                    <a:pt x="150410" y="107000"/>
                  </a:lnTo>
                  <a:lnTo>
                    <a:pt x="156425" y="112277"/>
                  </a:lnTo>
                  <a:lnTo>
                    <a:pt x="163945" y="114626"/>
                  </a:lnTo>
                  <a:lnTo>
                    <a:pt x="172468" y="115022"/>
                  </a:lnTo>
                  <a:lnTo>
                    <a:pt x="188176" y="109223"/>
                  </a:lnTo>
                  <a:lnTo>
                    <a:pt x="195641" y="104401"/>
                  </a:lnTo>
                  <a:lnTo>
                    <a:pt x="200617" y="95337"/>
                  </a:lnTo>
                  <a:lnTo>
                    <a:pt x="206146" y="69668"/>
                  </a:lnTo>
                  <a:lnTo>
                    <a:pt x="203670" y="33511"/>
                  </a:lnTo>
                  <a:lnTo>
                    <a:pt x="1895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790880" y="2537367"/>
              <a:ext cx="10530" cy="105287"/>
            </a:xfrm>
            <a:custGeom>
              <a:avLst/>
              <a:gdLst/>
              <a:ahLst/>
              <a:cxnLst/>
              <a:rect l="0" t="0" r="0" b="0"/>
              <a:pathLst>
                <a:path w="10530" h="105287">
                  <a:moveTo>
                    <a:pt x="10529" y="0"/>
                  </a:moveTo>
                  <a:lnTo>
                    <a:pt x="2196" y="37478"/>
                  </a:lnTo>
                  <a:lnTo>
                    <a:pt x="651" y="72326"/>
                  </a:lnTo>
                  <a:lnTo>
                    <a:pt x="0" y="105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790880" y="240049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896165" y="2326798"/>
              <a:ext cx="21058" cy="357969"/>
            </a:xfrm>
            <a:custGeom>
              <a:avLst/>
              <a:gdLst/>
              <a:ahLst/>
              <a:cxnLst/>
              <a:rect l="0" t="0" r="0" b="0"/>
              <a:pathLst>
                <a:path w="21058" h="357969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3120" y="147997"/>
                  </a:lnTo>
                  <a:lnTo>
                    <a:pt x="8334" y="200218"/>
                  </a:lnTo>
                  <a:lnTo>
                    <a:pt x="12997" y="252736"/>
                  </a:lnTo>
                  <a:lnTo>
                    <a:pt x="18669" y="302222"/>
                  </a:lnTo>
                  <a:lnTo>
                    <a:pt x="21057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991115" y="2347854"/>
              <a:ext cx="20865" cy="326385"/>
            </a:xfrm>
            <a:custGeom>
              <a:avLst/>
              <a:gdLst/>
              <a:ahLst/>
              <a:cxnLst/>
              <a:rect l="0" t="0" r="0" b="0"/>
              <a:pathLst>
                <a:path w="20865" h="326385">
                  <a:moveTo>
                    <a:pt x="10335" y="0"/>
                  </a:moveTo>
                  <a:lnTo>
                    <a:pt x="3100" y="27557"/>
                  </a:lnTo>
                  <a:lnTo>
                    <a:pt x="458" y="86899"/>
                  </a:lnTo>
                  <a:lnTo>
                    <a:pt x="0" y="140782"/>
                  </a:lnTo>
                  <a:lnTo>
                    <a:pt x="2984" y="198081"/>
                  </a:lnTo>
                  <a:lnTo>
                    <a:pt x="8157" y="248984"/>
                  </a:lnTo>
                  <a:lnTo>
                    <a:pt x="17285" y="310472"/>
                  </a:lnTo>
                  <a:lnTo>
                    <a:pt x="2086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266858" y="2337326"/>
              <a:ext cx="137293" cy="276033"/>
            </a:xfrm>
            <a:custGeom>
              <a:avLst/>
              <a:gdLst/>
              <a:ahLst/>
              <a:cxnLst/>
              <a:rect l="0" t="0" r="0" b="0"/>
              <a:pathLst>
                <a:path w="137293" h="276033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0196"/>
                  </a:lnTo>
                  <a:lnTo>
                    <a:pt x="13527" y="177657"/>
                  </a:lnTo>
                  <a:lnTo>
                    <a:pt x="16638" y="236737"/>
                  </a:lnTo>
                  <a:lnTo>
                    <a:pt x="15040" y="238543"/>
                  </a:lnTo>
                  <a:lnTo>
                    <a:pt x="12804" y="236238"/>
                  </a:lnTo>
                  <a:lnTo>
                    <a:pt x="13440" y="224318"/>
                  </a:lnTo>
                  <a:lnTo>
                    <a:pt x="23380" y="188069"/>
                  </a:lnTo>
                  <a:lnTo>
                    <a:pt x="36078" y="170934"/>
                  </a:lnTo>
                  <a:lnTo>
                    <a:pt x="44377" y="163089"/>
                  </a:lnTo>
                  <a:lnTo>
                    <a:pt x="66077" y="154372"/>
                  </a:lnTo>
                  <a:lnTo>
                    <a:pt x="78415" y="152048"/>
                  </a:lnTo>
                  <a:lnTo>
                    <a:pt x="98362" y="155704"/>
                  </a:lnTo>
                  <a:lnTo>
                    <a:pt x="106957" y="159955"/>
                  </a:lnTo>
                  <a:lnTo>
                    <a:pt x="119627" y="174036"/>
                  </a:lnTo>
                  <a:lnTo>
                    <a:pt x="137292" y="217261"/>
                  </a:lnTo>
                  <a:lnTo>
                    <a:pt x="135448" y="240450"/>
                  </a:lnTo>
                  <a:lnTo>
                    <a:pt x="131681" y="251547"/>
                  </a:lnTo>
                  <a:lnTo>
                    <a:pt x="118136" y="266997"/>
                  </a:lnTo>
                  <a:lnTo>
                    <a:pt x="109611" y="272754"/>
                  </a:lnTo>
                  <a:lnTo>
                    <a:pt x="87661" y="276032"/>
                  </a:lnTo>
                  <a:lnTo>
                    <a:pt x="5044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467588" y="2437940"/>
              <a:ext cx="113690" cy="162599"/>
            </a:xfrm>
            <a:custGeom>
              <a:avLst/>
              <a:gdLst/>
              <a:ahLst/>
              <a:cxnLst/>
              <a:rect l="0" t="0" r="0" b="0"/>
              <a:pathLst>
                <a:path w="113690" h="162599">
                  <a:moveTo>
                    <a:pt x="7645" y="78370"/>
                  </a:moveTo>
                  <a:lnTo>
                    <a:pt x="50337" y="75251"/>
                  </a:lnTo>
                  <a:lnTo>
                    <a:pt x="91987" y="63716"/>
                  </a:lnTo>
                  <a:lnTo>
                    <a:pt x="100138" y="58072"/>
                  </a:lnTo>
                  <a:lnTo>
                    <a:pt x="112314" y="42443"/>
                  </a:lnTo>
                  <a:lnTo>
                    <a:pt x="113689" y="33362"/>
                  </a:lnTo>
                  <a:lnTo>
                    <a:pt x="108978" y="13913"/>
                  </a:lnTo>
                  <a:lnTo>
                    <a:pt x="102106" y="7323"/>
                  </a:lnTo>
                  <a:lnTo>
                    <a:pt x="81993" y="0"/>
                  </a:lnTo>
                  <a:lnTo>
                    <a:pt x="60575" y="2985"/>
                  </a:lnTo>
                  <a:lnTo>
                    <a:pt x="40528" y="13280"/>
                  </a:lnTo>
                  <a:lnTo>
                    <a:pt x="23819" y="29554"/>
                  </a:lnTo>
                  <a:lnTo>
                    <a:pt x="6848" y="58447"/>
                  </a:lnTo>
                  <a:lnTo>
                    <a:pt x="0" y="94824"/>
                  </a:lnTo>
                  <a:lnTo>
                    <a:pt x="4637" y="115319"/>
                  </a:lnTo>
                  <a:lnTo>
                    <a:pt x="26678" y="147540"/>
                  </a:lnTo>
                  <a:lnTo>
                    <a:pt x="43010" y="155906"/>
                  </a:lnTo>
                  <a:lnTo>
                    <a:pt x="70816" y="1625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801616" y="2495253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812145" y="238996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897836" y="2503374"/>
              <a:ext cx="124880" cy="118222"/>
            </a:xfrm>
            <a:custGeom>
              <a:avLst/>
              <a:gdLst/>
              <a:ahLst/>
              <a:cxnLst/>
              <a:rect l="0" t="0" r="0" b="0"/>
              <a:pathLst>
                <a:path w="124880" h="118222">
                  <a:moveTo>
                    <a:pt x="9065" y="23465"/>
                  </a:moveTo>
                  <a:lnTo>
                    <a:pt x="9065" y="82082"/>
                  </a:lnTo>
                  <a:lnTo>
                    <a:pt x="7896" y="87109"/>
                  </a:lnTo>
                  <a:lnTo>
                    <a:pt x="5945" y="86951"/>
                  </a:lnTo>
                  <a:lnTo>
                    <a:pt x="3476" y="83337"/>
                  </a:lnTo>
                  <a:lnTo>
                    <a:pt x="0" y="55893"/>
                  </a:lnTo>
                  <a:lnTo>
                    <a:pt x="5426" y="34368"/>
                  </a:lnTo>
                  <a:lnTo>
                    <a:pt x="10149" y="23714"/>
                  </a:lnTo>
                  <a:lnTo>
                    <a:pt x="24754" y="8758"/>
                  </a:lnTo>
                  <a:lnTo>
                    <a:pt x="33562" y="3132"/>
                  </a:lnTo>
                  <a:lnTo>
                    <a:pt x="52708" y="0"/>
                  </a:lnTo>
                  <a:lnTo>
                    <a:pt x="62726" y="803"/>
                  </a:lnTo>
                  <a:lnTo>
                    <a:pt x="80098" y="7934"/>
                  </a:lnTo>
                  <a:lnTo>
                    <a:pt x="88006" y="13111"/>
                  </a:lnTo>
                  <a:lnTo>
                    <a:pt x="99912" y="28222"/>
                  </a:lnTo>
                  <a:lnTo>
                    <a:pt x="117088" y="72108"/>
                  </a:lnTo>
                  <a:lnTo>
                    <a:pt x="124879" y="1182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265063" y="2358383"/>
              <a:ext cx="10337" cy="263213"/>
            </a:xfrm>
            <a:custGeom>
              <a:avLst/>
              <a:gdLst/>
              <a:ahLst/>
              <a:cxnLst/>
              <a:rect l="0" t="0" r="0" b="0"/>
              <a:pathLst>
                <a:path w="10337" h="263213">
                  <a:moveTo>
                    <a:pt x="10336" y="0"/>
                  </a:moveTo>
                  <a:lnTo>
                    <a:pt x="3100" y="27556"/>
                  </a:lnTo>
                  <a:lnTo>
                    <a:pt x="458" y="86898"/>
                  </a:lnTo>
                  <a:lnTo>
                    <a:pt x="0" y="137662"/>
                  </a:lnTo>
                  <a:lnTo>
                    <a:pt x="5435" y="196038"/>
                  </a:lnTo>
                  <a:lnTo>
                    <a:pt x="9690" y="251131"/>
                  </a:lnTo>
                  <a:lnTo>
                    <a:pt x="1033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180642" y="246366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4" y="3119"/>
                  </a:lnTo>
                  <a:lnTo>
                    <a:pt x="71284" y="16788"/>
                  </a:lnTo>
                  <a:lnTo>
                    <a:pt x="21143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349098" y="2274155"/>
              <a:ext cx="136872" cy="315856"/>
            </a:xfrm>
            <a:custGeom>
              <a:avLst/>
              <a:gdLst/>
              <a:ahLst/>
              <a:cxnLst/>
              <a:rect l="0" t="0" r="0" b="0"/>
              <a:pathLst>
                <a:path w="136872" h="315856">
                  <a:moveTo>
                    <a:pt x="0" y="0"/>
                  </a:moveTo>
                  <a:lnTo>
                    <a:pt x="0" y="58617"/>
                  </a:lnTo>
                  <a:lnTo>
                    <a:pt x="8405" y="107895"/>
                  </a:lnTo>
                  <a:lnTo>
                    <a:pt x="16789" y="160651"/>
                  </a:lnTo>
                  <a:lnTo>
                    <a:pt x="20963" y="212677"/>
                  </a:lnTo>
                  <a:lnTo>
                    <a:pt x="29140" y="272771"/>
                  </a:lnTo>
                  <a:lnTo>
                    <a:pt x="29330" y="292027"/>
                  </a:lnTo>
                  <a:lnTo>
                    <a:pt x="27742" y="290611"/>
                  </a:lnTo>
                  <a:lnTo>
                    <a:pt x="25514" y="284988"/>
                  </a:lnTo>
                  <a:lnTo>
                    <a:pt x="26158" y="269381"/>
                  </a:lnTo>
                  <a:lnTo>
                    <a:pt x="40446" y="214458"/>
                  </a:lnTo>
                  <a:lnTo>
                    <a:pt x="51511" y="196311"/>
                  </a:lnTo>
                  <a:lnTo>
                    <a:pt x="58908" y="192875"/>
                  </a:lnTo>
                  <a:lnTo>
                    <a:pt x="67347" y="192924"/>
                  </a:lnTo>
                  <a:lnTo>
                    <a:pt x="84915" y="199218"/>
                  </a:lnTo>
                  <a:lnTo>
                    <a:pt x="100521" y="209814"/>
                  </a:lnTo>
                  <a:lnTo>
                    <a:pt x="112136" y="228561"/>
                  </a:lnTo>
                  <a:lnTo>
                    <a:pt x="120028" y="252491"/>
                  </a:lnTo>
                  <a:lnTo>
                    <a:pt x="128215" y="296623"/>
                  </a:lnTo>
                  <a:lnTo>
                    <a:pt x="13687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488526" y="2398611"/>
              <a:ext cx="99578" cy="201928"/>
            </a:xfrm>
            <a:custGeom>
              <a:avLst/>
              <a:gdLst/>
              <a:ahLst/>
              <a:cxnLst/>
              <a:rect l="0" t="0" r="0" b="0"/>
              <a:pathLst>
                <a:path w="99578" h="201928">
                  <a:moveTo>
                    <a:pt x="29028" y="117699"/>
                  </a:moveTo>
                  <a:lnTo>
                    <a:pt x="80564" y="80613"/>
                  </a:lnTo>
                  <a:lnTo>
                    <a:pt x="92096" y="62612"/>
                  </a:lnTo>
                  <a:lnTo>
                    <a:pt x="99577" y="27158"/>
                  </a:lnTo>
                  <a:lnTo>
                    <a:pt x="95948" y="17564"/>
                  </a:lnTo>
                  <a:lnTo>
                    <a:pt x="88849" y="9998"/>
                  </a:lnTo>
                  <a:lnTo>
                    <a:pt x="79437" y="3785"/>
                  </a:lnTo>
                  <a:lnTo>
                    <a:pt x="56502" y="0"/>
                  </a:lnTo>
                  <a:lnTo>
                    <a:pt x="43834" y="629"/>
                  </a:lnTo>
                  <a:lnTo>
                    <a:pt x="34220" y="4557"/>
                  </a:lnTo>
                  <a:lnTo>
                    <a:pt x="20417" y="18281"/>
                  </a:lnTo>
                  <a:lnTo>
                    <a:pt x="6070" y="51327"/>
                  </a:lnTo>
                  <a:lnTo>
                    <a:pt x="0" y="90755"/>
                  </a:lnTo>
                  <a:lnTo>
                    <a:pt x="3789" y="126484"/>
                  </a:lnTo>
                  <a:lnTo>
                    <a:pt x="15471" y="148510"/>
                  </a:lnTo>
                  <a:lnTo>
                    <a:pt x="60614" y="201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761096" y="2431559"/>
              <a:ext cx="146014" cy="158452"/>
            </a:xfrm>
            <a:custGeom>
              <a:avLst/>
              <a:gdLst/>
              <a:ahLst/>
              <a:cxnLst/>
              <a:rect l="0" t="0" r="0" b="0"/>
              <a:pathLst>
                <a:path w="146014" h="158452">
                  <a:moveTo>
                    <a:pt x="93370" y="84751"/>
                  </a:moveTo>
                  <a:lnTo>
                    <a:pt x="98960" y="56805"/>
                  </a:lnTo>
                  <a:lnTo>
                    <a:pt x="95464" y="33726"/>
                  </a:lnTo>
                  <a:lnTo>
                    <a:pt x="91257" y="22659"/>
                  </a:lnTo>
                  <a:lnTo>
                    <a:pt x="77224" y="7242"/>
                  </a:lnTo>
                  <a:lnTo>
                    <a:pt x="68568" y="1493"/>
                  </a:lnTo>
                  <a:lnTo>
                    <a:pt x="59288" y="0"/>
                  </a:lnTo>
                  <a:lnTo>
                    <a:pt x="39618" y="4580"/>
                  </a:lnTo>
                  <a:lnTo>
                    <a:pt x="22297" y="17534"/>
                  </a:lnTo>
                  <a:lnTo>
                    <a:pt x="14403" y="25902"/>
                  </a:lnTo>
                  <a:lnTo>
                    <a:pt x="5631" y="47678"/>
                  </a:lnTo>
                  <a:lnTo>
                    <a:pt x="0" y="99785"/>
                  </a:lnTo>
                  <a:lnTo>
                    <a:pt x="5469" y="121069"/>
                  </a:lnTo>
                  <a:lnTo>
                    <a:pt x="10203" y="130020"/>
                  </a:lnTo>
                  <a:lnTo>
                    <a:pt x="18038" y="135987"/>
                  </a:lnTo>
                  <a:lnTo>
                    <a:pt x="39222" y="142618"/>
                  </a:lnTo>
                  <a:lnTo>
                    <a:pt x="49082" y="140877"/>
                  </a:lnTo>
                  <a:lnTo>
                    <a:pt x="66278" y="129583"/>
                  </a:lnTo>
                  <a:lnTo>
                    <a:pt x="83523" y="103494"/>
                  </a:lnTo>
                  <a:lnTo>
                    <a:pt x="87975" y="100756"/>
                  </a:lnTo>
                  <a:lnTo>
                    <a:pt x="92113" y="102440"/>
                  </a:lnTo>
                  <a:lnTo>
                    <a:pt x="120327" y="137384"/>
                  </a:lnTo>
                  <a:lnTo>
                    <a:pt x="145228" y="153943"/>
                  </a:lnTo>
                  <a:lnTo>
                    <a:pt x="146013" y="158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924417" y="2422228"/>
              <a:ext cx="135618" cy="178311"/>
            </a:xfrm>
            <a:custGeom>
              <a:avLst/>
              <a:gdLst/>
              <a:ahLst/>
              <a:cxnLst/>
              <a:rect l="0" t="0" r="0" b="0"/>
              <a:pathLst>
                <a:path w="135618" h="178311">
                  <a:moveTo>
                    <a:pt x="3748" y="41440"/>
                  </a:moveTo>
                  <a:lnTo>
                    <a:pt x="3748" y="100057"/>
                  </a:lnTo>
                  <a:lnTo>
                    <a:pt x="9337" y="134847"/>
                  </a:lnTo>
                  <a:lnTo>
                    <a:pt x="8644" y="138806"/>
                  </a:lnTo>
                  <a:lnTo>
                    <a:pt x="5843" y="137936"/>
                  </a:lnTo>
                  <a:lnTo>
                    <a:pt x="1635" y="133847"/>
                  </a:lnTo>
                  <a:lnTo>
                    <a:pt x="0" y="127611"/>
                  </a:lnTo>
                  <a:lnTo>
                    <a:pt x="3288" y="102067"/>
                  </a:lnTo>
                  <a:lnTo>
                    <a:pt x="18188" y="40455"/>
                  </a:lnTo>
                  <a:lnTo>
                    <a:pt x="34023" y="7743"/>
                  </a:lnTo>
                  <a:lnTo>
                    <a:pt x="41479" y="2598"/>
                  </a:lnTo>
                  <a:lnTo>
                    <a:pt x="59122" y="0"/>
                  </a:lnTo>
                  <a:lnTo>
                    <a:pt x="75542" y="5865"/>
                  </a:lnTo>
                  <a:lnTo>
                    <a:pt x="105148" y="28694"/>
                  </a:lnTo>
                  <a:lnTo>
                    <a:pt x="120880" y="54431"/>
                  </a:lnTo>
                  <a:lnTo>
                    <a:pt x="129441" y="109040"/>
                  </a:lnTo>
                  <a:lnTo>
                    <a:pt x="135617" y="143748"/>
                  </a:lnTo>
                  <a:lnTo>
                    <a:pt x="130090" y="178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117679" y="2421554"/>
              <a:ext cx="126834" cy="161773"/>
            </a:xfrm>
            <a:custGeom>
              <a:avLst/>
              <a:gdLst/>
              <a:ahLst/>
              <a:cxnLst/>
              <a:rect l="0" t="0" r="0" b="0"/>
              <a:pathLst>
                <a:path w="126834" h="161773">
                  <a:moveTo>
                    <a:pt x="94756" y="0"/>
                  </a:moveTo>
                  <a:lnTo>
                    <a:pt x="72399" y="0"/>
                  </a:lnTo>
                  <a:lnTo>
                    <a:pt x="41728" y="11178"/>
                  </a:lnTo>
                  <a:lnTo>
                    <a:pt x="27124" y="26025"/>
                  </a:lnTo>
                  <a:lnTo>
                    <a:pt x="21592" y="34897"/>
                  </a:lnTo>
                  <a:lnTo>
                    <a:pt x="20244" y="43152"/>
                  </a:lnTo>
                  <a:lnTo>
                    <a:pt x="21685" y="50995"/>
                  </a:lnTo>
                  <a:lnTo>
                    <a:pt x="24985" y="58563"/>
                  </a:lnTo>
                  <a:lnTo>
                    <a:pt x="38010" y="70092"/>
                  </a:lnTo>
                  <a:lnTo>
                    <a:pt x="100534" y="97559"/>
                  </a:lnTo>
                  <a:lnTo>
                    <a:pt x="116041" y="111210"/>
                  </a:lnTo>
                  <a:lnTo>
                    <a:pt x="126833" y="128975"/>
                  </a:lnTo>
                  <a:lnTo>
                    <a:pt x="126669" y="136286"/>
                  </a:lnTo>
                  <a:lnTo>
                    <a:pt x="123050" y="142330"/>
                  </a:lnTo>
                  <a:lnTo>
                    <a:pt x="109671" y="152165"/>
                  </a:lnTo>
                  <a:lnTo>
                    <a:pt x="92027" y="160436"/>
                  </a:lnTo>
                  <a:lnTo>
                    <a:pt x="72485" y="161772"/>
                  </a:lnTo>
                  <a:lnTo>
                    <a:pt x="11447" y="15826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289427" y="2442611"/>
              <a:ext cx="162357" cy="159841"/>
            </a:xfrm>
            <a:custGeom>
              <a:avLst/>
              <a:gdLst/>
              <a:ahLst/>
              <a:cxnLst/>
              <a:rect l="0" t="0" r="0" b="0"/>
              <a:pathLst>
                <a:path w="162357" h="159841">
                  <a:moveTo>
                    <a:pt x="7236" y="31586"/>
                  </a:moveTo>
                  <a:lnTo>
                    <a:pt x="0" y="59141"/>
                  </a:lnTo>
                  <a:lnTo>
                    <a:pt x="23" y="99932"/>
                  </a:lnTo>
                  <a:lnTo>
                    <a:pt x="13808" y="134115"/>
                  </a:lnTo>
                  <a:lnTo>
                    <a:pt x="26145" y="151633"/>
                  </a:lnTo>
                  <a:lnTo>
                    <a:pt x="33880" y="154901"/>
                  </a:lnTo>
                  <a:lnTo>
                    <a:pt x="42546" y="154740"/>
                  </a:lnTo>
                  <a:lnTo>
                    <a:pt x="51833" y="152293"/>
                  </a:lnTo>
                  <a:lnTo>
                    <a:pt x="58025" y="145982"/>
                  </a:lnTo>
                  <a:lnTo>
                    <a:pt x="64905" y="126492"/>
                  </a:lnTo>
                  <a:lnTo>
                    <a:pt x="67908" y="122933"/>
                  </a:lnTo>
                  <a:lnTo>
                    <a:pt x="71081" y="124069"/>
                  </a:lnTo>
                  <a:lnTo>
                    <a:pt x="90167" y="145520"/>
                  </a:lnTo>
                  <a:lnTo>
                    <a:pt x="115257" y="159840"/>
                  </a:lnTo>
                  <a:lnTo>
                    <a:pt x="123703" y="159203"/>
                  </a:lnTo>
                  <a:lnTo>
                    <a:pt x="139327" y="149136"/>
                  </a:lnTo>
                  <a:lnTo>
                    <a:pt x="150951" y="129843"/>
                  </a:lnTo>
                  <a:lnTo>
                    <a:pt x="158847" y="105671"/>
                  </a:lnTo>
                  <a:lnTo>
                    <a:pt x="162356" y="79330"/>
                  </a:lnTo>
                  <a:lnTo>
                    <a:pt x="157676" y="55145"/>
                  </a:lnTo>
                  <a:lnTo>
                    <a:pt x="1441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510498" y="2441137"/>
              <a:ext cx="112549" cy="169931"/>
            </a:xfrm>
            <a:custGeom>
              <a:avLst/>
              <a:gdLst/>
              <a:ahLst/>
              <a:cxnLst/>
              <a:rect l="0" t="0" r="0" b="0"/>
              <a:pathLst>
                <a:path w="112549" h="169931">
                  <a:moveTo>
                    <a:pt x="17792" y="85702"/>
                  </a:moveTo>
                  <a:lnTo>
                    <a:pt x="80049" y="66574"/>
                  </a:lnTo>
                  <a:lnTo>
                    <a:pt x="96545" y="55364"/>
                  </a:lnTo>
                  <a:lnTo>
                    <a:pt x="100709" y="46759"/>
                  </a:lnTo>
                  <a:lnTo>
                    <a:pt x="102218" y="24720"/>
                  </a:lnTo>
                  <a:lnTo>
                    <a:pt x="98642" y="15802"/>
                  </a:lnTo>
                  <a:lnTo>
                    <a:pt x="85311" y="2772"/>
                  </a:lnTo>
                  <a:lnTo>
                    <a:pt x="76843" y="0"/>
                  </a:lnTo>
                  <a:lnTo>
                    <a:pt x="58075" y="39"/>
                  </a:lnTo>
                  <a:lnTo>
                    <a:pt x="27777" y="12227"/>
                  </a:lnTo>
                  <a:lnTo>
                    <a:pt x="13261" y="27310"/>
                  </a:lnTo>
                  <a:lnTo>
                    <a:pt x="7752" y="36246"/>
                  </a:lnTo>
                  <a:lnTo>
                    <a:pt x="0" y="76767"/>
                  </a:lnTo>
                  <a:lnTo>
                    <a:pt x="7545" y="102788"/>
                  </a:lnTo>
                  <a:lnTo>
                    <a:pt x="22596" y="124881"/>
                  </a:lnTo>
                  <a:lnTo>
                    <a:pt x="50801" y="149303"/>
                  </a:lnTo>
                  <a:lnTo>
                    <a:pt x="80215" y="163298"/>
                  </a:lnTo>
                  <a:lnTo>
                    <a:pt x="112548" y="1699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675690" y="2453139"/>
              <a:ext cx="115814" cy="170820"/>
            </a:xfrm>
            <a:custGeom>
              <a:avLst/>
              <a:gdLst/>
              <a:ahLst/>
              <a:cxnLst/>
              <a:rect l="0" t="0" r="0" b="0"/>
              <a:pathLst>
                <a:path w="115814" h="170820">
                  <a:moveTo>
                    <a:pt x="0" y="52643"/>
                  </a:moveTo>
                  <a:lnTo>
                    <a:pt x="17958" y="116071"/>
                  </a:lnTo>
                  <a:lnTo>
                    <a:pt x="35149" y="168490"/>
                  </a:lnTo>
                  <a:lnTo>
                    <a:pt x="35131" y="170819"/>
                  </a:lnTo>
                  <a:lnTo>
                    <a:pt x="25097" y="152909"/>
                  </a:lnTo>
                  <a:lnTo>
                    <a:pt x="4726" y="93146"/>
                  </a:lnTo>
                  <a:lnTo>
                    <a:pt x="2100" y="67915"/>
                  </a:lnTo>
                  <a:lnTo>
                    <a:pt x="7172" y="44223"/>
                  </a:lnTo>
                  <a:lnTo>
                    <a:pt x="11800" y="32991"/>
                  </a:lnTo>
                  <a:lnTo>
                    <a:pt x="26301" y="17393"/>
                  </a:lnTo>
                  <a:lnTo>
                    <a:pt x="35082" y="11595"/>
                  </a:lnTo>
                  <a:lnTo>
                    <a:pt x="92587" y="229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833616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85930" y="3484932"/>
            <a:ext cx="4615190" cy="715939"/>
            <a:chOff x="785930" y="3484932"/>
            <a:chExt cx="4615190" cy="715939"/>
          </a:xfrm>
        </p:grpSpPr>
        <p:sp>
          <p:nvSpPr>
            <p:cNvPr id="125" name="Freeform 124"/>
            <p:cNvSpPr/>
            <p:nvPr/>
          </p:nvSpPr>
          <p:spPr>
            <a:xfrm>
              <a:off x="785930" y="3737616"/>
              <a:ext cx="280140" cy="463255"/>
            </a:xfrm>
            <a:custGeom>
              <a:avLst/>
              <a:gdLst/>
              <a:ahLst/>
              <a:cxnLst/>
              <a:rect l="0" t="0" r="0" b="0"/>
              <a:pathLst>
                <a:path w="280140" h="463255">
                  <a:moveTo>
                    <a:pt x="66878" y="0"/>
                  </a:moveTo>
                  <a:lnTo>
                    <a:pt x="48920" y="61111"/>
                  </a:lnTo>
                  <a:lnTo>
                    <a:pt x="31729" y="121132"/>
                  </a:lnTo>
                  <a:lnTo>
                    <a:pt x="15649" y="150795"/>
                  </a:lnTo>
                  <a:lnTo>
                    <a:pt x="10499" y="153172"/>
                  </a:lnTo>
                  <a:lnTo>
                    <a:pt x="5895" y="151248"/>
                  </a:lnTo>
                  <a:lnTo>
                    <a:pt x="1656" y="146455"/>
                  </a:lnTo>
                  <a:lnTo>
                    <a:pt x="0" y="139751"/>
                  </a:lnTo>
                  <a:lnTo>
                    <a:pt x="1279" y="122943"/>
                  </a:lnTo>
                  <a:lnTo>
                    <a:pt x="26293" y="73252"/>
                  </a:lnTo>
                  <a:lnTo>
                    <a:pt x="40651" y="54783"/>
                  </a:lnTo>
                  <a:lnTo>
                    <a:pt x="68466" y="37809"/>
                  </a:lnTo>
                  <a:lnTo>
                    <a:pt x="88641" y="29282"/>
                  </a:lnTo>
                  <a:lnTo>
                    <a:pt x="109305" y="27832"/>
                  </a:lnTo>
                  <a:lnTo>
                    <a:pt x="130188" y="32257"/>
                  </a:lnTo>
                  <a:lnTo>
                    <a:pt x="151168" y="42023"/>
                  </a:lnTo>
                  <a:lnTo>
                    <a:pt x="165951" y="57281"/>
                  </a:lnTo>
                  <a:lnTo>
                    <a:pt x="171531" y="66263"/>
                  </a:lnTo>
                  <a:lnTo>
                    <a:pt x="179385" y="106851"/>
                  </a:lnTo>
                  <a:lnTo>
                    <a:pt x="174983" y="129768"/>
                  </a:lnTo>
                  <a:lnTo>
                    <a:pt x="139901" y="189814"/>
                  </a:lnTo>
                  <a:lnTo>
                    <a:pt x="133107" y="200242"/>
                  </a:lnTo>
                  <a:lnTo>
                    <a:pt x="123899" y="207195"/>
                  </a:lnTo>
                  <a:lnTo>
                    <a:pt x="101189" y="214919"/>
                  </a:lnTo>
                  <a:lnTo>
                    <a:pt x="95601" y="214640"/>
                  </a:lnTo>
                  <a:lnTo>
                    <a:pt x="94216" y="212113"/>
                  </a:lnTo>
                  <a:lnTo>
                    <a:pt x="95631" y="208089"/>
                  </a:lnTo>
                  <a:lnTo>
                    <a:pt x="101255" y="205407"/>
                  </a:lnTo>
                  <a:lnTo>
                    <a:pt x="119981" y="202426"/>
                  </a:lnTo>
                  <a:lnTo>
                    <a:pt x="161725" y="208918"/>
                  </a:lnTo>
                  <a:lnTo>
                    <a:pt x="192077" y="219309"/>
                  </a:lnTo>
                  <a:lnTo>
                    <a:pt x="248710" y="263519"/>
                  </a:lnTo>
                  <a:lnTo>
                    <a:pt x="265845" y="278557"/>
                  </a:lnTo>
                  <a:lnTo>
                    <a:pt x="277360" y="296938"/>
                  </a:lnTo>
                  <a:lnTo>
                    <a:pt x="280139" y="316806"/>
                  </a:lnTo>
                  <a:lnTo>
                    <a:pt x="279242" y="327018"/>
                  </a:lnTo>
                  <a:lnTo>
                    <a:pt x="268886" y="347723"/>
                  </a:lnTo>
                  <a:lnTo>
                    <a:pt x="224978" y="407517"/>
                  </a:lnTo>
                  <a:lnTo>
                    <a:pt x="191174" y="438076"/>
                  </a:lnTo>
                  <a:lnTo>
                    <a:pt x="161028" y="453975"/>
                  </a:lnTo>
                  <a:lnTo>
                    <a:pt x="106818" y="462033"/>
                  </a:lnTo>
                  <a:lnTo>
                    <a:pt x="87935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210777" y="41271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486266" y="3774738"/>
              <a:ext cx="177237" cy="352434"/>
            </a:xfrm>
            <a:custGeom>
              <a:avLst/>
              <a:gdLst/>
              <a:ahLst/>
              <a:cxnLst/>
              <a:rect l="0" t="0" r="0" b="0"/>
              <a:pathLst>
                <a:path w="177237" h="352434">
                  <a:moveTo>
                    <a:pt x="19309" y="352433"/>
                  </a:moveTo>
                  <a:lnTo>
                    <a:pt x="8130" y="335665"/>
                  </a:lnTo>
                  <a:lnTo>
                    <a:pt x="1179" y="297292"/>
                  </a:lnTo>
                  <a:lnTo>
                    <a:pt x="0" y="240328"/>
                  </a:lnTo>
                  <a:lnTo>
                    <a:pt x="6699" y="184016"/>
                  </a:lnTo>
                  <a:lnTo>
                    <a:pt x="8369" y="127833"/>
                  </a:lnTo>
                  <a:lnTo>
                    <a:pt x="9869" y="65608"/>
                  </a:lnTo>
                  <a:lnTo>
                    <a:pt x="23424" y="6042"/>
                  </a:lnTo>
                  <a:lnTo>
                    <a:pt x="27901" y="1013"/>
                  </a:lnTo>
                  <a:lnTo>
                    <a:pt x="33226" y="0"/>
                  </a:lnTo>
                  <a:lnTo>
                    <a:pt x="39115" y="1664"/>
                  </a:lnTo>
                  <a:lnTo>
                    <a:pt x="51898" y="15991"/>
                  </a:lnTo>
                  <a:lnTo>
                    <a:pt x="78886" y="70565"/>
                  </a:lnTo>
                  <a:lnTo>
                    <a:pt x="101093" y="130075"/>
                  </a:lnTo>
                  <a:lnTo>
                    <a:pt x="122681" y="192827"/>
                  </a:lnTo>
                  <a:lnTo>
                    <a:pt x="142240" y="245906"/>
                  </a:lnTo>
                  <a:lnTo>
                    <a:pt x="164301" y="300238"/>
                  </a:lnTo>
                  <a:lnTo>
                    <a:pt x="177236" y="352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505575" y="4032414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120103" y="4939"/>
                  </a:lnTo>
                  <a:lnTo>
                    <a:pt x="61425" y="58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718591" y="3775343"/>
              <a:ext cx="144954" cy="394407"/>
            </a:xfrm>
            <a:custGeom>
              <a:avLst/>
              <a:gdLst/>
              <a:ahLst/>
              <a:cxnLst/>
              <a:rect l="0" t="0" r="0" b="0"/>
              <a:pathLst>
                <a:path w="144954" h="394407">
                  <a:moveTo>
                    <a:pt x="102839" y="257071"/>
                  </a:moveTo>
                  <a:lnTo>
                    <a:pt x="97249" y="240304"/>
                  </a:lnTo>
                  <a:lnTo>
                    <a:pt x="90924" y="236534"/>
                  </a:lnTo>
                  <a:lnTo>
                    <a:pt x="71417" y="235466"/>
                  </a:lnTo>
                  <a:lnTo>
                    <a:pt x="39716" y="247030"/>
                  </a:lnTo>
                  <a:lnTo>
                    <a:pt x="24871" y="261967"/>
                  </a:lnTo>
                  <a:lnTo>
                    <a:pt x="5809" y="300152"/>
                  </a:lnTo>
                  <a:lnTo>
                    <a:pt x="0" y="336647"/>
                  </a:lnTo>
                  <a:lnTo>
                    <a:pt x="4880" y="360288"/>
                  </a:lnTo>
                  <a:lnTo>
                    <a:pt x="9457" y="371506"/>
                  </a:lnTo>
                  <a:lnTo>
                    <a:pt x="23901" y="387090"/>
                  </a:lnTo>
                  <a:lnTo>
                    <a:pt x="32666" y="392883"/>
                  </a:lnTo>
                  <a:lnTo>
                    <a:pt x="42019" y="394406"/>
                  </a:lnTo>
                  <a:lnTo>
                    <a:pt x="61770" y="389858"/>
                  </a:lnTo>
                  <a:lnTo>
                    <a:pt x="79126" y="376919"/>
                  </a:lnTo>
                  <a:lnTo>
                    <a:pt x="93470" y="358300"/>
                  </a:lnTo>
                  <a:lnTo>
                    <a:pt x="115329" y="308219"/>
                  </a:lnTo>
                  <a:lnTo>
                    <a:pt x="125937" y="280973"/>
                  </a:lnTo>
                  <a:lnTo>
                    <a:pt x="135867" y="228474"/>
                  </a:lnTo>
                  <a:lnTo>
                    <a:pt x="143158" y="172784"/>
                  </a:lnTo>
                  <a:lnTo>
                    <a:pt x="137362" y="119929"/>
                  </a:lnTo>
                  <a:lnTo>
                    <a:pt x="128765" y="58709"/>
                  </a:lnTo>
                  <a:lnTo>
                    <a:pt x="110820" y="6799"/>
                  </a:lnTo>
                  <a:lnTo>
                    <a:pt x="105820" y="1316"/>
                  </a:lnTo>
                  <a:lnTo>
                    <a:pt x="100147" y="0"/>
                  </a:lnTo>
                  <a:lnTo>
                    <a:pt x="94025" y="1462"/>
                  </a:lnTo>
                  <a:lnTo>
                    <a:pt x="89944" y="7116"/>
                  </a:lnTo>
                  <a:lnTo>
                    <a:pt x="84200" y="37431"/>
                  </a:lnTo>
                  <a:lnTo>
                    <a:pt x="82259" y="89597"/>
                  </a:lnTo>
                  <a:lnTo>
                    <a:pt x="87465" y="144961"/>
                  </a:lnTo>
                  <a:lnTo>
                    <a:pt x="106994" y="199788"/>
                  </a:lnTo>
                  <a:lnTo>
                    <a:pt x="127028" y="256460"/>
                  </a:lnTo>
                  <a:lnTo>
                    <a:pt x="144953" y="299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941250" y="3711144"/>
              <a:ext cx="122336" cy="401444"/>
            </a:xfrm>
            <a:custGeom>
              <a:avLst/>
              <a:gdLst/>
              <a:ahLst/>
              <a:cxnLst/>
              <a:rect l="0" t="0" r="0" b="0"/>
              <a:pathLst>
                <a:path w="122336" h="401444">
                  <a:moveTo>
                    <a:pt x="90750" y="268628"/>
                  </a:moveTo>
                  <a:lnTo>
                    <a:pt x="72769" y="252987"/>
                  </a:lnTo>
                  <a:lnTo>
                    <a:pt x="55852" y="244909"/>
                  </a:lnTo>
                  <a:lnTo>
                    <a:pt x="47597" y="244626"/>
                  </a:lnTo>
                  <a:lnTo>
                    <a:pt x="32186" y="250551"/>
                  </a:lnTo>
                  <a:lnTo>
                    <a:pt x="10357" y="267041"/>
                  </a:lnTo>
                  <a:lnTo>
                    <a:pt x="2377" y="286250"/>
                  </a:lnTo>
                  <a:lnTo>
                    <a:pt x="0" y="310385"/>
                  </a:lnTo>
                  <a:lnTo>
                    <a:pt x="11021" y="372248"/>
                  </a:lnTo>
                  <a:lnTo>
                    <a:pt x="26442" y="399416"/>
                  </a:lnTo>
                  <a:lnTo>
                    <a:pt x="33840" y="401443"/>
                  </a:lnTo>
                  <a:lnTo>
                    <a:pt x="42282" y="399285"/>
                  </a:lnTo>
                  <a:lnTo>
                    <a:pt x="51419" y="394337"/>
                  </a:lnTo>
                  <a:lnTo>
                    <a:pt x="64690" y="379481"/>
                  </a:lnTo>
                  <a:lnTo>
                    <a:pt x="82742" y="335758"/>
                  </a:lnTo>
                  <a:lnTo>
                    <a:pt x="96404" y="274826"/>
                  </a:lnTo>
                  <a:lnTo>
                    <a:pt x="103435" y="216516"/>
                  </a:lnTo>
                  <a:lnTo>
                    <a:pt x="110153" y="159938"/>
                  </a:lnTo>
                  <a:lnTo>
                    <a:pt x="110310" y="103702"/>
                  </a:lnTo>
                  <a:lnTo>
                    <a:pt x="100289" y="47533"/>
                  </a:lnTo>
                  <a:lnTo>
                    <a:pt x="92650" y="21795"/>
                  </a:lnTo>
                  <a:lnTo>
                    <a:pt x="81455" y="2556"/>
                  </a:lnTo>
                  <a:lnTo>
                    <a:pt x="76365" y="0"/>
                  </a:lnTo>
                  <a:lnTo>
                    <a:pt x="71801" y="1805"/>
                  </a:lnTo>
                  <a:lnTo>
                    <a:pt x="67589" y="6518"/>
                  </a:lnTo>
                  <a:lnTo>
                    <a:pt x="61660" y="41097"/>
                  </a:lnTo>
                  <a:lnTo>
                    <a:pt x="60827" y="96778"/>
                  </a:lnTo>
                  <a:lnTo>
                    <a:pt x="70714" y="152837"/>
                  </a:lnTo>
                  <a:lnTo>
                    <a:pt x="87375" y="215771"/>
                  </a:lnTo>
                  <a:lnTo>
                    <a:pt x="104805" y="277511"/>
                  </a:lnTo>
                  <a:lnTo>
                    <a:pt x="122335" y="321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541330" y="3800787"/>
              <a:ext cx="17096" cy="263214"/>
            </a:xfrm>
            <a:custGeom>
              <a:avLst/>
              <a:gdLst/>
              <a:ahLst/>
              <a:cxnLst/>
              <a:rect l="0" t="0" r="0" b="0"/>
              <a:pathLst>
                <a:path w="17096" h="263214">
                  <a:moveTo>
                    <a:pt x="17095" y="0"/>
                  </a:moveTo>
                  <a:lnTo>
                    <a:pt x="306" y="56215"/>
                  </a:lnTo>
                  <a:lnTo>
                    <a:pt x="0" y="114786"/>
                  </a:lnTo>
                  <a:lnTo>
                    <a:pt x="5269" y="177352"/>
                  </a:lnTo>
                  <a:lnTo>
                    <a:pt x="14729" y="237435"/>
                  </a:lnTo>
                  <a:lnTo>
                    <a:pt x="17095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463668" y="3937658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9065"/>
                  </a:lnTo>
                  <a:lnTo>
                    <a:pt x="68060" y="18669"/>
                  </a:lnTo>
                  <a:lnTo>
                    <a:pt x="28745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684767" y="3748145"/>
              <a:ext cx="136871" cy="257873"/>
            </a:xfrm>
            <a:custGeom>
              <a:avLst/>
              <a:gdLst/>
              <a:ahLst/>
              <a:cxnLst/>
              <a:rect l="0" t="0" r="0" b="0"/>
              <a:pathLst>
                <a:path w="136871" h="257873">
                  <a:moveTo>
                    <a:pt x="0" y="0"/>
                  </a:moveTo>
                  <a:lnTo>
                    <a:pt x="0" y="58617"/>
                  </a:lnTo>
                  <a:lnTo>
                    <a:pt x="1169" y="112791"/>
                  </a:lnTo>
                  <a:lnTo>
                    <a:pt x="8333" y="168552"/>
                  </a:lnTo>
                  <a:lnTo>
                    <a:pt x="18644" y="230253"/>
                  </a:lnTo>
                  <a:lnTo>
                    <a:pt x="25054" y="252073"/>
                  </a:lnTo>
                  <a:lnTo>
                    <a:pt x="24891" y="256956"/>
                  </a:lnTo>
                  <a:lnTo>
                    <a:pt x="22443" y="257872"/>
                  </a:lnTo>
                  <a:lnTo>
                    <a:pt x="18472" y="256142"/>
                  </a:lnTo>
                  <a:lnTo>
                    <a:pt x="14058" y="241743"/>
                  </a:lnTo>
                  <a:lnTo>
                    <a:pt x="13267" y="220915"/>
                  </a:lnTo>
                  <a:lnTo>
                    <a:pt x="16815" y="199960"/>
                  </a:lnTo>
                  <a:lnTo>
                    <a:pt x="30978" y="174021"/>
                  </a:lnTo>
                  <a:lnTo>
                    <a:pt x="46523" y="161960"/>
                  </a:lnTo>
                  <a:lnTo>
                    <a:pt x="55582" y="157106"/>
                  </a:lnTo>
                  <a:lnTo>
                    <a:pt x="65131" y="156210"/>
                  </a:lnTo>
                  <a:lnTo>
                    <a:pt x="85099" y="161453"/>
                  </a:lnTo>
                  <a:lnTo>
                    <a:pt x="99433" y="174702"/>
                  </a:lnTo>
                  <a:lnTo>
                    <a:pt x="128127" y="220751"/>
                  </a:lnTo>
                  <a:lnTo>
                    <a:pt x="13687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849502" y="3800556"/>
              <a:ext cx="119535" cy="202696"/>
            </a:xfrm>
            <a:custGeom>
              <a:avLst/>
              <a:gdLst/>
              <a:ahLst/>
              <a:cxnLst/>
              <a:rect l="0" t="0" r="0" b="0"/>
              <a:pathLst>
                <a:path w="119535" h="202696">
                  <a:moveTo>
                    <a:pt x="35306" y="126573"/>
                  </a:moveTo>
                  <a:lnTo>
                    <a:pt x="53287" y="110932"/>
                  </a:lnTo>
                  <a:lnTo>
                    <a:pt x="93869" y="86140"/>
                  </a:lnTo>
                  <a:lnTo>
                    <a:pt x="110110" y="60781"/>
                  </a:lnTo>
                  <a:lnTo>
                    <a:pt x="112226" y="41180"/>
                  </a:lnTo>
                  <a:lnTo>
                    <a:pt x="108097" y="21940"/>
                  </a:lnTo>
                  <a:lnTo>
                    <a:pt x="98464" y="5590"/>
                  </a:lnTo>
                  <a:lnTo>
                    <a:pt x="90279" y="1464"/>
                  </a:lnTo>
                  <a:lnTo>
                    <a:pt x="68707" y="0"/>
                  </a:lnTo>
                  <a:lnTo>
                    <a:pt x="35844" y="11341"/>
                  </a:lnTo>
                  <a:lnTo>
                    <a:pt x="20727" y="29345"/>
                  </a:lnTo>
                  <a:lnTo>
                    <a:pt x="1491" y="79032"/>
                  </a:lnTo>
                  <a:lnTo>
                    <a:pt x="0" y="103104"/>
                  </a:lnTo>
                  <a:lnTo>
                    <a:pt x="8575" y="147154"/>
                  </a:lnTo>
                  <a:lnTo>
                    <a:pt x="23746" y="179074"/>
                  </a:lnTo>
                  <a:lnTo>
                    <a:pt x="42647" y="193971"/>
                  </a:lnTo>
                  <a:lnTo>
                    <a:pt x="54238" y="199581"/>
                  </a:lnTo>
                  <a:lnTo>
                    <a:pt x="76475" y="202695"/>
                  </a:lnTo>
                  <a:lnTo>
                    <a:pt x="119534" y="2002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286197" y="3602215"/>
              <a:ext cx="160859" cy="396936"/>
            </a:xfrm>
            <a:custGeom>
              <a:avLst/>
              <a:gdLst/>
              <a:ahLst/>
              <a:cxnLst/>
              <a:rect l="0" t="0" r="0" b="0"/>
              <a:pathLst>
                <a:path w="160859" h="396936">
                  <a:moveTo>
                    <a:pt x="135564" y="282800"/>
                  </a:moveTo>
                  <a:lnTo>
                    <a:pt x="125989" y="258753"/>
                  </a:lnTo>
                  <a:lnTo>
                    <a:pt x="96161" y="223207"/>
                  </a:lnTo>
                  <a:lnTo>
                    <a:pt x="76327" y="215370"/>
                  </a:lnTo>
                  <a:lnTo>
                    <a:pt x="64488" y="213280"/>
                  </a:lnTo>
                  <a:lnTo>
                    <a:pt x="45093" y="217197"/>
                  </a:lnTo>
                  <a:lnTo>
                    <a:pt x="13578" y="238776"/>
                  </a:lnTo>
                  <a:lnTo>
                    <a:pt x="5309" y="258164"/>
                  </a:lnTo>
                  <a:lnTo>
                    <a:pt x="0" y="308739"/>
                  </a:lnTo>
                  <a:lnTo>
                    <a:pt x="5514" y="332933"/>
                  </a:lnTo>
                  <a:lnTo>
                    <a:pt x="21772" y="363165"/>
                  </a:lnTo>
                  <a:lnTo>
                    <a:pt x="44526" y="386941"/>
                  </a:lnTo>
                  <a:lnTo>
                    <a:pt x="53815" y="394341"/>
                  </a:lnTo>
                  <a:lnTo>
                    <a:pt x="63517" y="396935"/>
                  </a:lnTo>
                  <a:lnTo>
                    <a:pt x="83656" y="393578"/>
                  </a:lnTo>
                  <a:lnTo>
                    <a:pt x="109136" y="378534"/>
                  </a:lnTo>
                  <a:lnTo>
                    <a:pt x="131503" y="348081"/>
                  </a:lnTo>
                  <a:lnTo>
                    <a:pt x="151616" y="294699"/>
                  </a:lnTo>
                  <a:lnTo>
                    <a:pt x="160858" y="248371"/>
                  </a:lnTo>
                  <a:lnTo>
                    <a:pt x="157805" y="193851"/>
                  </a:lnTo>
                  <a:lnTo>
                    <a:pt x="156972" y="144531"/>
                  </a:lnTo>
                  <a:lnTo>
                    <a:pt x="151101" y="81053"/>
                  </a:lnTo>
                  <a:lnTo>
                    <a:pt x="135299" y="17630"/>
                  </a:lnTo>
                  <a:lnTo>
                    <a:pt x="131878" y="4245"/>
                  </a:lnTo>
                  <a:lnTo>
                    <a:pt x="128427" y="0"/>
                  </a:lnTo>
                  <a:lnTo>
                    <a:pt x="124957" y="1850"/>
                  </a:lnTo>
                  <a:lnTo>
                    <a:pt x="121474" y="7763"/>
                  </a:lnTo>
                  <a:lnTo>
                    <a:pt x="115884" y="50874"/>
                  </a:lnTo>
                  <a:lnTo>
                    <a:pt x="117899" y="104450"/>
                  </a:lnTo>
                  <a:lnTo>
                    <a:pt x="123626" y="160093"/>
                  </a:lnTo>
                  <a:lnTo>
                    <a:pt x="125927" y="214974"/>
                  </a:lnTo>
                  <a:lnTo>
                    <a:pt x="139653" y="271659"/>
                  </a:lnTo>
                  <a:lnTo>
                    <a:pt x="146093" y="293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491557" y="3778282"/>
              <a:ext cx="104576" cy="180434"/>
            </a:xfrm>
            <a:custGeom>
              <a:avLst/>
              <a:gdLst/>
              <a:ahLst/>
              <a:cxnLst/>
              <a:rect l="0" t="0" r="0" b="0"/>
              <a:pathLst>
                <a:path w="104576" h="180434">
                  <a:moveTo>
                    <a:pt x="24961" y="96205"/>
                  </a:moveTo>
                  <a:lnTo>
                    <a:pt x="85834" y="61876"/>
                  </a:lnTo>
                  <a:lnTo>
                    <a:pt x="93619" y="55771"/>
                  </a:lnTo>
                  <a:lnTo>
                    <a:pt x="102268" y="36510"/>
                  </a:lnTo>
                  <a:lnTo>
                    <a:pt x="104575" y="24823"/>
                  </a:lnTo>
                  <a:lnTo>
                    <a:pt x="102604" y="15861"/>
                  </a:lnTo>
                  <a:lnTo>
                    <a:pt x="97780" y="8717"/>
                  </a:lnTo>
                  <a:lnTo>
                    <a:pt x="91054" y="2785"/>
                  </a:lnTo>
                  <a:lnTo>
                    <a:pt x="81891" y="0"/>
                  </a:lnTo>
                  <a:lnTo>
                    <a:pt x="59232" y="24"/>
                  </a:lnTo>
                  <a:lnTo>
                    <a:pt x="39803" y="7054"/>
                  </a:lnTo>
                  <a:lnTo>
                    <a:pt x="31346" y="12205"/>
                  </a:lnTo>
                  <a:lnTo>
                    <a:pt x="18830" y="27286"/>
                  </a:lnTo>
                  <a:lnTo>
                    <a:pt x="1263" y="65563"/>
                  </a:lnTo>
                  <a:lnTo>
                    <a:pt x="0" y="86096"/>
                  </a:lnTo>
                  <a:lnTo>
                    <a:pt x="8722" y="127873"/>
                  </a:lnTo>
                  <a:lnTo>
                    <a:pt x="23919" y="153811"/>
                  </a:lnTo>
                  <a:lnTo>
                    <a:pt x="39706" y="165871"/>
                  </a:lnTo>
                  <a:lnTo>
                    <a:pt x="67075" y="180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671110" y="3800787"/>
              <a:ext cx="55979" cy="126343"/>
            </a:xfrm>
            <a:custGeom>
              <a:avLst/>
              <a:gdLst/>
              <a:ahLst/>
              <a:cxnLst/>
              <a:rect l="0" t="0" r="0" b="0"/>
              <a:pathLst>
                <a:path w="55979" h="126343">
                  <a:moveTo>
                    <a:pt x="55978" y="0"/>
                  </a:moveTo>
                  <a:lnTo>
                    <a:pt x="31931" y="9575"/>
                  </a:lnTo>
                  <a:lnTo>
                    <a:pt x="17604" y="20244"/>
                  </a:lnTo>
                  <a:lnTo>
                    <a:pt x="1974" y="44993"/>
                  </a:lnTo>
                  <a:lnTo>
                    <a:pt x="0" y="64451"/>
                  </a:lnTo>
                  <a:lnTo>
                    <a:pt x="4193" y="83627"/>
                  </a:lnTo>
                  <a:lnTo>
                    <a:pt x="13855" y="99948"/>
                  </a:lnTo>
                  <a:lnTo>
                    <a:pt x="29068" y="111882"/>
                  </a:lnTo>
                  <a:lnTo>
                    <a:pt x="5597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821844" y="382184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269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800787" y="3727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906073" y="3796678"/>
              <a:ext cx="200042" cy="123509"/>
            </a:xfrm>
            <a:custGeom>
              <a:avLst/>
              <a:gdLst/>
              <a:ahLst/>
              <a:cxnLst/>
              <a:rect l="0" t="0" r="0" b="0"/>
              <a:pathLst>
                <a:path w="200042" h="123509">
                  <a:moveTo>
                    <a:pt x="0" y="35695"/>
                  </a:moveTo>
                  <a:lnTo>
                    <a:pt x="17958" y="99122"/>
                  </a:lnTo>
                  <a:lnTo>
                    <a:pt x="25857" y="123508"/>
                  </a:lnTo>
                  <a:lnTo>
                    <a:pt x="14397" y="76304"/>
                  </a:lnTo>
                  <a:lnTo>
                    <a:pt x="14412" y="19193"/>
                  </a:lnTo>
                  <a:lnTo>
                    <a:pt x="16627" y="7146"/>
                  </a:lnTo>
                  <a:lnTo>
                    <a:pt x="20443" y="1454"/>
                  </a:lnTo>
                  <a:lnTo>
                    <a:pt x="25327" y="0"/>
                  </a:lnTo>
                  <a:lnTo>
                    <a:pt x="30922" y="1370"/>
                  </a:lnTo>
                  <a:lnTo>
                    <a:pt x="43379" y="12250"/>
                  </a:lnTo>
                  <a:lnTo>
                    <a:pt x="76205" y="57824"/>
                  </a:lnTo>
                  <a:lnTo>
                    <a:pt x="87570" y="81636"/>
                  </a:lnTo>
                  <a:lnTo>
                    <a:pt x="87626" y="80360"/>
                  </a:lnTo>
                  <a:lnTo>
                    <a:pt x="85234" y="58678"/>
                  </a:lnTo>
                  <a:lnTo>
                    <a:pt x="87645" y="25737"/>
                  </a:lnTo>
                  <a:lnTo>
                    <a:pt x="90016" y="15018"/>
                  </a:lnTo>
                  <a:lnTo>
                    <a:pt x="96275" y="9042"/>
                  </a:lnTo>
                  <a:lnTo>
                    <a:pt x="105127" y="6228"/>
                  </a:lnTo>
                  <a:lnTo>
                    <a:pt x="115708" y="5522"/>
                  </a:lnTo>
                  <a:lnTo>
                    <a:pt x="136824" y="10976"/>
                  </a:lnTo>
                  <a:lnTo>
                    <a:pt x="156737" y="22369"/>
                  </a:lnTo>
                  <a:lnTo>
                    <a:pt x="173386" y="39131"/>
                  </a:lnTo>
                  <a:lnTo>
                    <a:pt x="190323" y="73888"/>
                  </a:lnTo>
                  <a:lnTo>
                    <a:pt x="200041" y="1093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173846" y="3790607"/>
              <a:ext cx="153367" cy="126433"/>
            </a:xfrm>
            <a:custGeom>
              <a:avLst/>
              <a:gdLst/>
              <a:ahLst/>
              <a:cxnLst/>
              <a:rect l="0" t="0" r="0" b="0"/>
              <a:pathLst>
                <a:path w="153367" h="126433">
                  <a:moveTo>
                    <a:pt x="90195" y="31237"/>
                  </a:moveTo>
                  <a:lnTo>
                    <a:pt x="60887" y="1929"/>
                  </a:lnTo>
                  <a:lnTo>
                    <a:pt x="53109" y="0"/>
                  </a:lnTo>
                  <a:lnTo>
                    <a:pt x="35108" y="4096"/>
                  </a:lnTo>
                  <a:lnTo>
                    <a:pt x="18529" y="19954"/>
                  </a:lnTo>
                  <a:lnTo>
                    <a:pt x="5701" y="42600"/>
                  </a:lnTo>
                  <a:lnTo>
                    <a:pt x="0" y="68263"/>
                  </a:lnTo>
                  <a:lnTo>
                    <a:pt x="2379" y="103429"/>
                  </a:lnTo>
                  <a:lnTo>
                    <a:pt x="7084" y="112121"/>
                  </a:lnTo>
                  <a:lnTo>
                    <a:pt x="21671" y="124897"/>
                  </a:lnTo>
                  <a:lnTo>
                    <a:pt x="30475" y="126432"/>
                  </a:lnTo>
                  <a:lnTo>
                    <a:pt x="49615" y="121899"/>
                  </a:lnTo>
                  <a:lnTo>
                    <a:pt x="66700" y="108966"/>
                  </a:lnTo>
                  <a:lnTo>
                    <a:pt x="74532" y="100604"/>
                  </a:lnTo>
                  <a:lnTo>
                    <a:pt x="83234" y="78835"/>
                  </a:lnTo>
                  <a:lnTo>
                    <a:pt x="85554" y="66478"/>
                  </a:lnTo>
                  <a:lnTo>
                    <a:pt x="88271" y="61750"/>
                  </a:lnTo>
                  <a:lnTo>
                    <a:pt x="91252" y="62108"/>
                  </a:lnTo>
                  <a:lnTo>
                    <a:pt x="140019" y="112601"/>
                  </a:lnTo>
                  <a:lnTo>
                    <a:pt x="153366" y="1259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348269" y="3505989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0" y="0"/>
                  </a:moveTo>
                  <a:lnTo>
                    <a:pt x="0" y="58617"/>
                  </a:lnTo>
                  <a:lnTo>
                    <a:pt x="5589" y="104586"/>
                  </a:lnTo>
                  <a:lnTo>
                    <a:pt x="14655" y="160840"/>
                  </a:lnTo>
                  <a:lnTo>
                    <a:pt x="24749" y="216372"/>
                  </a:lnTo>
                  <a:lnTo>
                    <a:pt x="35149" y="269871"/>
                  </a:lnTo>
                  <a:lnTo>
                    <a:pt x="47974" y="330775"/>
                  </a:lnTo>
                  <a:lnTo>
                    <a:pt x="5264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716767" y="3698908"/>
              <a:ext cx="138343" cy="359070"/>
            </a:xfrm>
            <a:custGeom>
              <a:avLst/>
              <a:gdLst/>
              <a:ahLst/>
              <a:cxnLst/>
              <a:rect l="0" t="0" r="0" b="0"/>
              <a:pathLst>
                <a:path w="138343" h="359070">
                  <a:moveTo>
                    <a:pt x="0" y="165050"/>
                  </a:moveTo>
                  <a:lnTo>
                    <a:pt x="8333" y="213981"/>
                  </a:lnTo>
                  <a:lnTo>
                    <a:pt x="15684" y="273111"/>
                  </a:lnTo>
                  <a:lnTo>
                    <a:pt x="28401" y="328682"/>
                  </a:lnTo>
                  <a:lnTo>
                    <a:pt x="35239" y="352419"/>
                  </a:lnTo>
                  <a:lnTo>
                    <a:pt x="35191" y="357813"/>
                  </a:lnTo>
                  <a:lnTo>
                    <a:pt x="32819" y="359069"/>
                  </a:lnTo>
                  <a:lnTo>
                    <a:pt x="28898" y="357567"/>
                  </a:lnTo>
                  <a:lnTo>
                    <a:pt x="21422" y="346540"/>
                  </a:lnTo>
                  <a:lnTo>
                    <a:pt x="10636" y="311242"/>
                  </a:lnTo>
                  <a:lnTo>
                    <a:pt x="3151" y="259449"/>
                  </a:lnTo>
                  <a:lnTo>
                    <a:pt x="934" y="210178"/>
                  </a:lnTo>
                  <a:lnTo>
                    <a:pt x="5773" y="151608"/>
                  </a:lnTo>
                  <a:lnTo>
                    <a:pt x="10759" y="88912"/>
                  </a:lnTo>
                  <a:lnTo>
                    <a:pt x="19825" y="51634"/>
                  </a:lnTo>
                  <a:lnTo>
                    <a:pt x="30648" y="29245"/>
                  </a:lnTo>
                  <a:lnTo>
                    <a:pt x="46376" y="13835"/>
                  </a:lnTo>
                  <a:lnTo>
                    <a:pt x="66235" y="4257"/>
                  </a:lnTo>
                  <a:lnTo>
                    <a:pt x="90659" y="0"/>
                  </a:lnTo>
                  <a:lnTo>
                    <a:pt x="101383" y="2374"/>
                  </a:lnTo>
                  <a:lnTo>
                    <a:pt x="119538" y="14371"/>
                  </a:lnTo>
                  <a:lnTo>
                    <a:pt x="137324" y="40856"/>
                  </a:lnTo>
                  <a:lnTo>
                    <a:pt x="138342" y="50668"/>
                  </a:lnTo>
                  <a:lnTo>
                    <a:pt x="133235" y="70930"/>
                  </a:lnTo>
                  <a:lnTo>
                    <a:pt x="120047" y="88514"/>
                  </a:lnTo>
                  <a:lnTo>
                    <a:pt x="111616" y="96478"/>
                  </a:lnTo>
                  <a:lnTo>
                    <a:pt x="101317" y="100618"/>
                  </a:lnTo>
                  <a:lnTo>
                    <a:pt x="42113" y="101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887939" y="3695502"/>
              <a:ext cx="105069" cy="149060"/>
            </a:xfrm>
            <a:custGeom>
              <a:avLst/>
              <a:gdLst/>
              <a:ahLst/>
              <a:cxnLst/>
              <a:rect l="0" t="0" r="0" b="0"/>
              <a:pathLst>
                <a:path w="105069" h="149060">
                  <a:moveTo>
                    <a:pt x="60455" y="0"/>
                  </a:moveTo>
                  <a:lnTo>
                    <a:pt x="22081" y="29309"/>
                  </a:lnTo>
                  <a:lnTo>
                    <a:pt x="6451" y="55088"/>
                  </a:lnTo>
                  <a:lnTo>
                    <a:pt x="0" y="90542"/>
                  </a:lnTo>
                  <a:lnTo>
                    <a:pt x="3678" y="125093"/>
                  </a:lnTo>
                  <a:lnTo>
                    <a:pt x="8565" y="133699"/>
                  </a:lnTo>
                  <a:lnTo>
                    <a:pt x="23355" y="146379"/>
                  </a:lnTo>
                  <a:lnTo>
                    <a:pt x="32212" y="149059"/>
                  </a:lnTo>
                  <a:lnTo>
                    <a:pt x="51412" y="148917"/>
                  </a:lnTo>
                  <a:lnTo>
                    <a:pt x="81952" y="136671"/>
                  </a:lnTo>
                  <a:lnTo>
                    <a:pt x="96525" y="121574"/>
                  </a:lnTo>
                  <a:lnTo>
                    <a:pt x="102049" y="112635"/>
                  </a:lnTo>
                  <a:lnTo>
                    <a:pt x="105068" y="93344"/>
                  </a:lnTo>
                  <a:lnTo>
                    <a:pt x="97473" y="52364"/>
                  </a:lnTo>
                  <a:lnTo>
                    <a:pt x="8151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032621" y="3716559"/>
              <a:ext cx="6067" cy="73701"/>
            </a:xfrm>
            <a:custGeom>
              <a:avLst/>
              <a:gdLst/>
              <a:ahLst/>
              <a:cxnLst/>
              <a:rect l="0" t="0" r="0" b="0"/>
              <a:pathLst>
                <a:path w="6067" h="73701">
                  <a:moveTo>
                    <a:pt x="0" y="0"/>
                  </a:moveTo>
                  <a:lnTo>
                    <a:pt x="3120" y="42692"/>
                  </a:lnTo>
                  <a:lnTo>
                    <a:pt x="6066" y="59919"/>
                  </a:lnTo>
                  <a:lnTo>
                    <a:pt x="5214" y="6451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032621" y="36007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127378" y="3684287"/>
              <a:ext cx="115814" cy="105973"/>
            </a:xfrm>
            <a:custGeom>
              <a:avLst/>
              <a:gdLst/>
              <a:ahLst/>
              <a:cxnLst/>
              <a:rect l="0" t="0" r="0" b="0"/>
              <a:pathLst>
                <a:path w="115814" h="105973">
                  <a:moveTo>
                    <a:pt x="0" y="21744"/>
                  </a:moveTo>
                  <a:lnTo>
                    <a:pt x="14654" y="80361"/>
                  </a:lnTo>
                  <a:lnTo>
                    <a:pt x="15618" y="85388"/>
                  </a:lnTo>
                  <a:lnTo>
                    <a:pt x="15092" y="85230"/>
                  </a:lnTo>
                  <a:lnTo>
                    <a:pt x="13570" y="81616"/>
                  </a:lnTo>
                  <a:lnTo>
                    <a:pt x="12299" y="43362"/>
                  </a:lnTo>
                  <a:lnTo>
                    <a:pt x="16385" y="21993"/>
                  </a:lnTo>
                  <a:lnTo>
                    <a:pt x="21452" y="13721"/>
                  </a:lnTo>
                  <a:lnTo>
                    <a:pt x="36440" y="1411"/>
                  </a:lnTo>
                  <a:lnTo>
                    <a:pt x="45351" y="0"/>
                  </a:lnTo>
                  <a:lnTo>
                    <a:pt x="64610" y="4671"/>
                  </a:lnTo>
                  <a:lnTo>
                    <a:pt x="78628" y="17665"/>
                  </a:lnTo>
                  <a:lnTo>
                    <a:pt x="107104" y="64707"/>
                  </a:lnTo>
                  <a:lnTo>
                    <a:pt x="115813" y="1059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285306" y="3484932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5683" y="217073"/>
                  </a:lnTo>
                  <a:lnTo>
                    <a:pt x="27231" y="275762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169492" y="3612117"/>
              <a:ext cx="231628" cy="20215"/>
            </a:xfrm>
            <a:custGeom>
              <a:avLst/>
              <a:gdLst/>
              <a:ahLst/>
              <a:cxnLst/>
              <a:rect l="0" t="0" r="0" b="0"/>
              <a:pathLst>
                <a:path w="231628" h="20215">
                  <a:moveTo>
                    <a:pt x="231627" y="20214"/>
                  </a:moveTo>
                  <a:lnTo>
                    <a:pt x="168177" y="3426"/>
                  </a:lnTo>
                  <a:lnTo>
                    <a:pt x="106963" y="0"/>
                  </a:lnTo>
                  <a:lnTo>
                    <a:pt x="55054" y="4913"/>
                  </a:lnTo>
                  <a:lnTo>
                    <a:pt x="0" y="20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6659984" y="3137492"/>
            <a:ext cx="1110048" cy="449635"/>
            <a:chOff x="6659984" y="3137492"/>
            <a:chExt cx="1110048" cy="449635"/>
          </a:xfrm>
        </p:grpSpPr>
        <p:sp>
          <p:nvSpPr>
            <p:cNvPr id="151" name="Freeform 150"/>
            <p:cNvSpPr/>
            <p:nvPr/>
          </p:nvSpPr>
          <p:spPr>
            <a:xfrm>
              <a:off x="6659984" y="3234444"/>
              <a:ext cx="335407" cy="352683"/>
            </a:xfrm>
            <a:custGeom>
              <a:avLst/>
              <a:gdLst/>
              <a:ahLst/>
              <a:cxnLst/>
              <a:rect l="0" t="0" r="0" b="0"/>
              <a:pathLst>
                <a:path w="335407" h="352683">
                  <a:moveTo>
                    <a:pt x="194068" y="8333"/>
                  </a:moveTo>
                  <a:lnTo>
                    <a:pt x="156589" y="0"/>
                  </a:lnTo>
                  <a:lnTo>
                    <a:pt x="121742" y="1574"/>
                  </a:lnTo>
                  <a:lnTo>
                    <a:pt x="101091" y="7669"/>
                  </a:lnTo>
                  <a:lnTo>
                    <a:pt x="61404" y="37246"/>
                  </a:lnTo>
                  <a:lnTo>
                    <a:pt x="33938" y="73056"/>
                  </a:lnTo>
                  <a:lnTo>
                    <a:pt x="8487" y="135981"/>
                  </a:lnTo>
                  <a:lnTo>
                    <a:pt x="0" y="174706"/>
                  </a:lnTo>
                  <a:lnTo>
                    <a:pt x="9313" y="238068"/>
                  </a:lnTo>
                  <a:lnTo>
                    <a:pt x="25776" y="292353"/>
                  </a:lnTo>
                  <a:lnTo>
                    <a:pt x="33874" y="312379"/>
                  </a:lnTo>
                  <a:lnTo>
                    <a:pt x="45271" y="329078"/>
                  </a:lnTo>
                  <a:lnTo>
                    <a:pt x="61256" y="341179"/>
                  </a:lnTo>
                  <a:lnTo>
                    <a:pt x="81227" y="349287"/>
                  </a:lnTo>
                  <a:lnTo>
                    <a:pt x="118779" y="352682"/>
                  </a:lnTo>
                  <a:lnTo>
                    <a:pt x="181713" y="340866"/>
                  </a:lnTo>
                  <a:lnTo>
                    <a:pt x="224122" y="326356"/>
                  </a:lnTo>
                  <a:lnTo>
                    <a:pt x="281121" y="284909"/>
                  </a:lnTo>
                  <a:lnTo>
                    <a:pt x="290707" y="280455"/>
                  </a:lnTo>
                  <a:lnTo>
                    <a:pt x="304479" y="266146"/>
                  </a:lnTo>
                  <a:lnTo>
                    <a:pt x="326717" y="217022"/>
                  </a:lnTo>
                  <a:lnTo>
                    <a:pt x="335406" y="178701"/>
                  </a:lnTo>
                  <a:lnTo>
                    <a:pt x="326168" y="115487"/>
                  </a:lnTo>
                  <a:lnTo>
                    <a:pt x="304736" y="73043"/>
                  </a:lnTo>
                  <a:lnTo>
                    <a:pt x="271061" y="33564"/>
                  </a:lnTo>
                  <a:lnTo>
                    <a:pt x="250904" y="25396"/>
                  </a:lnTo>
                  <a:lnTo>
                    <a:pt x="194068" y="188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138321" y="346387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328020" y="3148020"/>
              <a:ext cx="129452" cy="350250"/>
            </a:xfrm>
            <a:custGeom>
              <a:avLst/>
              <a:gdLst/>
              <a:ahLst/>
              <a:cxnLst/>
              <a:rect l="0" t="0" r="0" b="0"/>
              <a:pathLst>
                <a:path w="129452" h="350250">
                  <a:moveTo>
                    <a:pt x="126156" y="0"/>
                  </a:moveTo>
                  <a:lnTo>
                    <a:pt x="109388" y="5590"/>
                  </a:lnTo>
                  <a:lnTo>
                    <a:pt x="94917" y="17692"/>
                  </a:lnTo>
                  <a:lnTo>
                    <a:pt x="45457" y="79058"/>
                  </a:lnTo>
                  <a:lnTo>
                    <a:pt x="21798" y="127048"/>
                  </a:lnTo>
                  <a:lnTo>
                    <a:pt x="4615" y="181417"/>
                  </a:lnTo>
                  <a:lnTo>
                    <a:pt x="762" y="240903"/>
                  </a:lnTo>
                  <a:lnTo>
                    <a:pt x="0" y="298060"/>
                  </a:lnTo>
                  <a:lnTo>
                    <a:pt x="6136" y="320035"/>
                  </a:lnTo>
                  <a:lnTo>
                    <a:pt x="11048" y="329170"/>
                  </a:lnTo>
                  <a:lnTo>
                    <a:pt x="25864" y="342440"/>
                  </a:lnTo>
                  <a:lnTo>
                    <a:pt x="34728" y="347617"/>
                  </a:lnTo>
                  <a:lnTo>
                    <a:pt x="53936" y="350249"/>
                  </a:lnTo>
                  <a:lnTo>
                    <a:pt x="63971" y="349313"/>
                  </a:lnTo>
                  <a:lnTo>
                    <a:pt x="81361" y="342034"/>
                  </a:lnTo>
                  <a:lnTo>
                    <a:pt x="111588" y="318297"/>
                  </a:lnTo>
                  <a:lnTo>
                    <a:pt x="127429" y="292402"/>
                  </a:lnTo>
                  <a:lnTo>
                    <a:pt x="129451" y="272677"/>
                  </a:lnTo>
                  <a:lnTo>
                    <a:pt x="125281" y="253381"/>
                  </a:lnTo>
                  <a:lnTo>
                    <a:pt x="115628" y="237006"/>
                  </a:lnTo>
                  <a:lnTo>
                    <a:pt x="107440" y="231704"/>
                  </a:lnTo>
                  <a:lnTo>
                    <a:pt x="85862" y="225812"/>
                  </a:lnTo>
                  <a:lnTo>
                    <a:pt x="52996" y="228085"/>
                  </a:lnTo>
                  <a:lnTo>
                    <a:pt x="34758" y="236292"/>
                  </a:lnTo>
                  <a:lnTo>
                    <a:pt x="1034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742908" y="3137492"/>
              <a:ext cx="16596" cy="336913"/>
            </a:xfrm>
            <a:custGeom>
              <a:avLst/>
              <a:gdLst/>
              <a:ahLst/>
              <a:cxnLst/>
              <a:rect l="0" t="0" r="0" b="0"/>
              <a:pathLst>
                <a:path w="16596" h="336913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5760" y="156280"/>
                  </a:lnTo>
                  <a:lnTo>
                    <a:pt x="6005" y="216570"/>
                  </a:lnTo>
                  <a:lnTo>
                    <a:pt x="9173" y="270420"/>
                  </a:lnTo>
                  <a:lnTo>
                    <a:pt x="14396" y="304342"/>
                  </a:lnTo>
                  <a:lnTo>
                    <a:pt x="1659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608922" y="3190134"/>
              <a:ext cx="161110" cy="197802"/>
            </a:xfrm>
            <a:custGeom>
              <a:avLst/>
              <a:gdLst/>
              <a:ahLst/>
              <a:cxnLst/>
              <a:rect l="0" t="0" r="0" b="0"/>
              <a:pathLst>
                <a:path w="161110" h="197802">
                  <a:moveTo>
                    <a:pt x="161109" y="105285"/>
                  </a:moveTo>
                  <a:lnTo>
                    <a:pt x="137063" y="114861"/>
                  </a:lnTo>
                  <a:lnTo>
                    <a:pt x="75987" y="149950"/>
                  </a:lnTo>
                  <a:lnTo>
                    <a:pt x="17783" y="196682"/>
                  </a:lnTo>
                  <a:lnTo>
                    <a:pt x="11746" y="197801"/>
                  </a:lnTo>
                  <a:lnTo>
                    <a:pt x="6552" y="195039"/>
                  </a:lnTo>
                  <a:lnTo>
                    <a:pt x="1919" y="189687"/>
                  </a:lnTo>
                  <a:lnTo>
                    <a:pt x="0" y="182610"/>
                  </a:lnTo>
                  <a:lnTo>
                    <a:pt x="2532" y="130373"/>
                  </a:lnTo>
                  <a:lnTo>
                    <a:pt x="10288" y="76619"/>
                  </a:lnTo>
                  <a:lnTo>
                    <a:pt x="13034" y="27180"/>
                  </a:lnTo>
                  <a:lnTo>
                    <a:pt x="1371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622632" y="3190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6464497" y="3979772"/>
            <a:ext cx="210571" cy="221099"/>
            <a:chOff x="6464497" y="3979772"/>
            <a:chExt cx="210571" cy="221099"/>
          </a:xfrm>
        </p:grpSpPr>
        <p:sp>
          <p:nvSpPr>
            <p:cNvPr id="158" name="Freeform 157"/>
            <p:cNvSpPr/>
            <p:nvPr/>
          </p:nvSpPr>
          <p:spPr>
            <a:xfrm>
              <a:off x="6548725" y="3979772"/>
              <a:ext cx="94758" cy="221099"/>
            </a:xfrm>
            <a:custGeom>
              <a:avLst/>
              <a:gdLst/>
              <a:ahLst/>
              <a:cxnLst/>
              <a:rect l="0" t="0" r="0" b="0"/>
              <a:pathLst>
                <a:path w="94758" h="221099">
                  <a:moveTo>
                    <a:pt x="94757" y="0"/>
                  </a:moveTo>
                  <a:lnTo>
                    <a:pt x="79116" y="26386"/>
                  </a:lnTo>
                  <a:lnTo>
                    <a:pt x="60428" y="69206"/>
                  </a:lnTo>
                  <a:lnTo>
                    <a:pt x="40143" y="106477"/>
                  </a:lnTo>
                  <a:lnTo>
                    <a:pt x="17682" y="16856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464497" y="4032414"/>
              <a:ext cx="210571" cy="126343"/>
            </a:xfrm>
            <a:custGeom>
              <a:avLst/>
              <a:gdLst/>
              <a:ahLst/>
              <a:cxnLst/>
              <a:rect l="0" t="0" r="0" b="0"/>
              <a:pathLst>
                <a:path w="210571" h="126343">
                  <a:moveTo>
                    <a:pt x="210570" y="126342"/>
                  </a:moveTo>
                  <a:lnTo>
                    <a:pt x="192589" y="110701"/>
                  </a:lnTo>
                  <a:lnTo>
                    <a:pt x="131120" y="72887"/>
                  </a:lnTo>
                  <a:lnTo>
                    <a:pt x="71924" y="34634"/>
                  </a:lnTo>
                  <a:lnTo>
                    <a:pt x="16612" y="5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6159171" y="3671221"/>
            <a:ext cx="1831960" cy="677049"/>
            <a:chOff x="6159171" y="3671221"/>
            <a:chExt cx="1831960" cy="677049"/>
          </a:xfrm>
        </p:grpSpPr>
        <p:sp>
          <p:nvSpPr>
            <p:cNvPr id="161" name="Freeform 160"/>
            <p:cNvSpPr/>
            <p:nvPr/>
          </p:nvSpPr>
          <p:spPr>
            <a:xfrm>
              <a:off x="7568923" y="3671221"/>
              <a:ext cx="247655" cy="344368"/>
            </a:xfrm>
            <a:custGeom>
              <a:avLst/>
              <a:gdLst/>
              <a:ahLst/>
              <a:cxnLst/>
              <a:rect l="0" t="0" r="0" b="0"/>
              <a:pathLst>
                <a:path w="247655" h="344368">
                  <a:moveTo>
                    <a:pt x="43180" y="34810"/>
                  </a:moveTo>
                  <a:lnTo>
                    <a:pt x="19133" y="52790"/>
                  </a:lnTo>
                  <a:lnTo>
                    <a:pt x="4807" y="69707"/>
                  </a:lnTo>
                  <a:lnTo>
                    <a:pt x="1221" y="72113"/>
                  </a:lnTo>
                  <a:lnTo>
                    <a:pt x="0" y="70207"/>
                  </a:lnTo>
                  <a:lnTo>
                    <a:pt x="355" y="65427"/>
                  </a:lnTo>
                  <a:lnTo>
                    <a:pt x="12034" y="41932"/>
                  </a:lnTo>
                  <a:lnTo>
                    <a:pt x="30312" y="18333"/>
                  </a:lnTo>
                  <a:lnTo>
                    <a:pt x="56135" y="2112"/>
                  </a:lnTo>
                  <a:lnTo>
                    <a:pt x="78964" y="0"/>
                  </a:lnTo>
                  <a:lnTo>
                    <a:pt x="102368" y="4131"/>
                  </a:lnTo>
                  <a:lnTo>
                    <a:pt x="120569" y="13766"/>
                  </a:lnTo>
                  <a:lnTo>
                    <a:pt x="125188" y="21950"/>
                  </a:lnTo>
                  <a:lnTo>
                    <a:pt x="127201" y="43522"/>
                  </a:lnTo>
                  <a:lnTo>
                    <a:pt x="121078" y="65588"/>
                  </a:lnTo>
                  <a:lnTo>
                    <a:pt x="104476" y="94622"/>
                  </a:lnTo>
                  <a:lnTo>
                    <a:pt x="98082" y="102761"/>
                  </a:lnTo>
                  <a:lnTo>
                    <a:pt x="97329" y="107016"/>
                  </a:lnTo>
                  <a:lnTo>
                    <a:pt x="100336" y="108684"/>
                  </a:lnTo>
                  <a:lnTo>
                    <a:pt x="147154" y="110872"/>
                  </a:lnTo>
                  <a:lnTo>
                    <a:pt x="200935" y="137821"/>
                  </a:lnTo>
                  <a:lnTo>
                    <a:pt x="215849" y="154292"/>
                  </a:lnTo>
                  <a:lnTo>
                    <a:pt x="230822" y="186415"/>
                  </a:lnTo>
                  <a:lnTo>
                    <a:pt x="247654" y="244547"/>
                  </a:lnTo>
                  <a:lnTo>
                    <a:pt x="245972" y="266067"/>
                  </a:lnTo>
                  <a:lnTo>
                    <a:pt x="235085" y="284210"/>
                  </a:lnTo>
                  <a:lnTo>
                    <a:pt x="196744" y="320986"/>
                  </a:lnTo>
                  <a:lnTo>
                    <a:pt x="155012" y="339127"/>
                  </a:lnTo>
                  <a:lnTo>
                    <a:pt x="130318" y="344367"/>
                  </a:lnTo>
                  <a:lnTo>
                    <a:pt x="69560" y="335335"/>
                  </a:lnTo>
                  <a:lnTo>
                    <a:pt x="32652" y="3296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159171" y="4221927"/>
              <a:ext cx="1831960" cy="126343"/>
            </a:xfrm>
            <a:custGeom>
              <a:avLst/>
              <a:gdLst/>
              <a:ahLst/>
              <a:cxnLst/>
              <a:rect l="0" t="0" r="0" b="0"/>
              <a:pathLst>
                <a:path w="1831960" h="126343">
                  <a:moveTo>
                    <a:pt x="1831959" y="0"/>
                  </a:moveTo>
                  <a:lnTo>
                    <a:pt x="1773341" y="9065"/>
                  </a:lnTo>
                  <a:lnTo>
                    <a:pt x="1719168" y="17475"/>
                  </a:lnTo>
                  <a:lnTo>
                    <a:pt x="1663406" y="20350"/>
                  </a:lnTo>
                  <a:lnTo>
                    <a:pt x="1601742" y="20917"/>
                  </a:lnTo>
                  <a:lnTo>
                    <a:pt x="1550577" y="21016"/>
                  </a:lnTo>
                  <a:lnTo>
                    <a:pt x="1498372" y="21045"/>
                  </a:lnTo>
                  <a:lnTo>
                    <a:pt x="1440269" y="26643"/>
                  </a:lnTo>
                  <a:lnTo>
                    <a:pt x="1378600" y="30121"/>
                  </a:lnTo>
                  <a:lnTo>
                    <a:pt x="1315875" y="31152"/>
                  </a:lnTo>
                  <a:lnTo>
                    <a:pt x="1252836" y="37046"/>
                  </a:lnTo>
                  <a:lnTo>
                    <a:pt x="1189704" y="40612"/>
                  </a:lnTo>
                  <a:lnTo>
                    <a:pt x="1126544" y="41669"/>
                  </a:lnTo>
                  <a:lnTo>
                    <a:pt x="1063377" y="41982"/>
                  </a:lnTo>
                  <a:lnTo>
                    <a:pt x="1000206" y="47664"/>
                  </a:lnTo>
                  <a:lnTo>
                    <a:pt x="937036" y="51167"/>
                  </a:lnTo>
                  <a:lnTo>
                    <a:pt x="873865" y="52205"/>
                  </a:lnTo>
                  <a:lnTo>
                    <a:pt x="816283" y="58102"/>
                  </a:lnTo>
                  <a:lnTo>
                    <a:pt x="756589" y="61669"/>
                  </a:lnTo>
                  <a:lnTo>
                    <a:pt x="700036" y="62726"/>
                  </a:lnTo>
                  <a:lnTo>
                    <a:pt x="646236" y="63039"/>
                  </a:lnTo>
                  <a:lnTo>
                    <a:pt x="593250" y="63132"/>
                  </a:lnTo>
                  <a:lnTo>
                    <a:pt x="540506" y="68749"/>
                  </a:lnTo>
                  <a:lnTo>
                    <a:pt x="487833" y="72232"/>
                  </a:lnTo>
                  <a:lnTo>
                    <a:pt x="435181" y="73265"/>
                  </a:lnTo>
                  <a:lnTo>
                    <a:pt x="372224" y="73613"/>
                  </a:lnTo>
                  <a:lnTo>
                    <a:pt x="323068" y="74844"/>
                  </a:lnTo>
                  <a:lnTo>
                    <a:pt x="260825" y="85148"/>
                  </a:lnTo>
                  <a:lnTo>
                    <a:pt x="198140" y="92859"/>
                  </a:lnTo>
                  <a:lnTo>
                    <a:pt x="140697" y="102787"/>
                  </a:lnTo>
                  <a:lnTo>
                    <a:pt x="81171" y="112894"/>
                  </a:lnTo>
                  <a:lnTo>
                    <a:pt x="24613" y="12082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4" name="Freeform 163"/>
          <p:cNvSpPr/>
          <p:nvPr/>
        </p:nvSpPr>
        <p:spPr>
          <a:xfrm>
            <a:off x="7558051" y="4366764"/>
            <a:ext cx="275152" cy="377110"/>
          </a:xfrm>
          <a:custGeom>
            <a:avLst/>
            <a:gdLst/>
            <a:ahLst/>
            <a:cxnLst/>
            <a:rect l="0" t="0" r="0" b="0"/>
            <a:pathLst>
              <a:path w="275152" h="377110">
                <a:moveTo>
                  <a:pt x="64581" y="2562"/>
                </a:moveTo>
                <a:lnTo>
                  <a:pt x="48940" y="20543"/>
                </a:lnTo>
                <a:lnTo>
                  <a:pt x="24148" y="61125"/>
                </a:lnTo>
                <a:lnTo>
                  <a:pt x="4378" y="82955"/>
                </a:lnTo>
                <a:lnTo>
                  <a:pt x="1049" y="84234"/>
                </a:lnTo>
                <a:lnTo>
                  <a:pt x="0" y="81576"/>
                </a:lnTo>
                <a:lnTo>
                  <a:pt x="469" y="76295"/>
                </a:lnTo>
                <a:lnTo>
                  <a:pt x="30636" y="22698"/>
                </a:lnTo>
                <a:lnTo>
                  <a:pt x="47155" y="8392"/>
                </a:lnTo>
                <a:lnTo>
                  <a:pt x="56473" y="2939"/>
                </a:lnTo>
                <a:lnTo>
                  <a:pt x="76185" y="0"/>
                </a:lnTo>
                <a:lnTo>
                  <a:pt x="96644" y="3763"/>
                </a:lnTo>
                <a:lnTo>
                  <a:pt x="117436" y="13234"/>
                </a:lnTo>
                <a:lnTo>
                  <a:pt x="143282" y="37310"/>
                </a:lnTo>
                <a:lnTo>
                  <a:pt x="171808" y="78056"/>
                </a:lnTo>
                <a:lnTo>
                  <a:pt x="184739" y="117608"/>
                </a:lnTo>
                <a:lnTo>
                  <a:pt x="189090" y="165851"/>
                </a:lnTo>
                <a:lnTo>
                  <a:pt x="187442" y="228316"/>
                </a:lnTo>
                <a:lnTo>
                  <a:pt x="172918" y="287228"/>
                </a:lnTo>
                <a:lnTo>
                  <a:pt x="161541" y="324254"/>
                </a:lnTo>
                <a:lnTo>
                  <a:pt x="150178" y="342848"/>
                </a:lnTo>
                <a:lnTo>
                  <a:pt x="125038" y="366470"/>
                </a:lnTo>
                <a:lnTo>
                  <a:pt x="102369" y="374869"/>
                </a:lnTo>
                <a:lnTo>
                  <a:pt x="89773" y="377109"/>
                </a:lnTo>
                <a:lnTo>
                  <a:pt x="69538" y="373358"/>
                </a:lnTo>
                <a:lnTo>
                  <a:pt x="60866" y="369082"/>
                </a:lnTo>
                <a:lnTo>
                  <a:pt x="56256" y="362722"/>
                </a:lnTo>
                <a:lnTo>
                  <a:pt x="54351" y="354973"/>
                </a:lnTo>
                <a:lnTo>
                  <a:pt x="54252" y="346297"/>
                </a:lnTo>
                <a:lnTo>
                  <a:pt x="65290" y="317319"/>
                </a:lnTo>
                <a:lnTo>
                  <a:pt x="83378" y="292096"/>
                </a:lnTo>
                <a:lnTo>
                  <a:pt x="102961" y="280203"/>
                </a:lnTo>
                <a:lnTo>
                  <a:pt x="127262" y="272187"/>
                </a:lnTo>
                <a:lnTo>
                  <a:pt x="153661" y="268624"/>
                </a:lnTo>
                <a:lnTo>
                  <a:pt x="177871" y="273280"/>
                </a:lnTo>
                <a:lnTo>
                  <a:pt x="232705" y="292283"/>
                </a:lnTo>
                <a:lnTo>
                  <a:pt x="275151" y="29736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Freeform 164"/>
          <p:cNvSpPr/>
          <p:nvPr/>
        </p:nvSpPr>
        <p:spPr>
          <a:xfrm>
            <a:off x="7348891" y="2937450"/>
            <a:ext cx="10529" cy="94758"/>
          </a:xfrm>
          <a:custGeom>
            <a:avLst/>
            <a:gdLst/>
            <a:ahLst/>
            <a:cxnLst/>
            <a:rect l="0" t="0" r="0" b="0"/>
            <a:pathLst>
              <a:path w="10529" h="94758">
                <a:moveTo>
                  <a:pt x="10528" y="0"/>
                </a:moveTo>
                <a:lnTo>
                  <a:pt x="2195" y="54145"/>
                </a:lnTo>
                <a:lnTo>
                  <a:pt x="0" y="947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8" name="Group 167"/>
          <p:cNvGrpSpPr/>
          <p:nvPr/>
        </p:nvGrpSpPr>
        <p:grpSpPr>
          <a:xfrm>
            <a:off x="7033036" y="4418941"/>
            <a:ext cx="326384" cy="487339"/>
            <a:chOff x="7033036" y="4418941"/>
            <a:chExt cx="326384" cy="487339"/>
          </a:xfrm>
        </p:grpSpPr>
        <p:sp>
          <p:nvSpPr>
            <p:cNvPr id="166" name="Freeform 165"/>
            <p:cNvSpPr/>
            <p:nvPr/>
          </p:nvSpPr>
          <p:spPr>
            <a:xfrm>
              <a:off x="7033036" y="4464082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12724" y="37479"/>
                  </a:lnTo>
                  <a:lnTo>
                    <a:pt x="10962" y="88902"/>
                  </a:lnTo>
                  <a:lnTo>
                    <a:pt x="17850" y="145290"/>
                  </a:lnTo>
                  <a:lnTo>
                    <a:pt x="17304" y="208421"/>
                  </a:lnTo>
                  <a:lnTo>
                    <a:pt x="11867" y="266298"/>
                  </a:lnTo>
                  <a:lnTo>
                    <a:pt x="2371" y="322284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177323" y="4418941"/>
              <a:ext cx="182097" cy="487339"/>
            </a:xfrm>
            <a:custGeom>
              <a:avLst/>
              <a:gdLst/>
              <a:ahLst/>
              <a:cxnLst/>
              <a:rect l="0" t="0" r="0" b="0"/>
              <a:pathLst>
                <a:path w="182097" h="487339">
                  <a:moveTo>
                    <a:pt x="182096" y="87256"/>
                  </a:moveTo>
                  <a:lnTo>
                    <a:pt x="170918" y="76077"/>
                  </a:lnTo>
                  <a:lnTo>
                    <a:pt x="141663" y="19627"/>
                  </a:lnTo>
                  <a:lnTo>
                    <a:pt x="125521" y="7286"/>
                  </a:lnTo>
                  <a:lnTo>
                    <a:pt x="116304" y="2357"/>
                  </a:lnTo>
                  <a:lnTo>
                    <a:pt x="93584" y="0"/>
                  </a:lnTo>
                  <a:lnTo>
                    <a:pt x="46460" y="8019"/>
                  </a:lnTo>
                  <a:lnTo>
                    <a:pt x="37859" y="13374"/>
                  </a:lnTo>
                  <a:lnTo>
                    <a:pt x="25185" y="28683"/>
                  </a:lnTo>
                  <a:lnTo>
                    <a:pt x="0" y="87659"/>
                  </a:lnTo>
                  <a:lnTo>
                    <a:pt x="370" y="124550"/>
                  </a:lnTo>
                  <a:lnTo>
                    <a:pt x="7889" y="159527"/>
                  </a:lnTo>
                  <a:lnTo>
                    <a:pt x="23115" y="186528"/>
                  </a:lnTo>
                  <a:lnTo>
                    <a:pt x="38909" y="198837"/>
                  </a:lnTo>
                  <a:lnTo>
                    <a:pt x="48033" y="203757"/>
                  </a:lnTo>
                  <a:lnTo>
                    <a:pt x="57626" y="204698"/>
                  </a:lnTo>
                  <a:lnTo>
                    <a:pt x="77644" y="199503"/>
                  </a:lnTo>
                  <a:lnTo>
                    <a:pt x="117920" y="177105"/>
                  </a:lnTo>
                  <a:lnTo>
                    <a:pt x="134466" y="163843"/>
                  </a:lnTo>
                  <a:lnTo>
                    <a:pt x="151345" y="137634"/>
                  </a:lnTo>
                  <a:lnTo>
                    <a:pt x="163756" y="107642"/>
                  </a:lnTo>
                  <a:lnTo>
                    <a:pt x="166360" y="105526"/>
                  </a:lnTo>
                  <a:lnTo>
                    <a:pt x="168096" y="108794"/>
                  </a:lnTo>
                  <a:lnTo>
                    <a:pt x="171111" y="161452"/>
                  </a:lnTo>
                  <a:lnTo>
                    <a:pt x="168358" y="222491"/>
                  </a:lnTo>
                  <a:lnTo>
                    <a:pt x="162485" y="285544"/>
                  </a:lnTo>
                  <a:lnTo>
                    <a:pt x="160155" y="344749"/>
                  </a:lnTo>
                  <a:lnTo>
                    <a:pt x="152011" y="407946"/>
                  </a:lnTo>
                  <a:lnTo>
                    <a:pt x="142375" y="462412"/>
                  </a:lnTo>
                  <a:lnTo>
                    <a:pt x="139983" y="487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7204156" y="3021678"/>
            <a:ext cx="710912" cy="543444"/>
            <a:chOff x="7204156" y="3021678"/>
            <a:chExt cx="710912" cy="543444"/>
          </a:xfrm>
        </p:grpSpPr>
        <p:sp>
          <p:nvSpPr>
            <p:cNvPr id="169" name="Freeform 168"/>
            <p:cNvSpPr/>
            <p:nvPr/>
          </p:nvSpPr>
          <p:spPr>
            <a:xfrm>
              <a:off x="7551158" y="3021678"/>
              <a:ext cx="363910" cy="488245"/>
            </a:xfrm>
            <a:custGeom>
              <a:avLst/>
              <a:gdLst/>
              <a:ahLst/>
              <a:cxnLst/>
              <a:rect l="0" t="0" r="0" b="0"/>
              <a:pathLst>
                <a:path w="363910" h="488245">
                  <a:moveTo>
                    <a:pt x="197816" y="0"/>
                  </a:moveTo>
                  <a:lnTo>
                    <a:pt x="173769" y="9576"/>
                  </a:lnTo>
                  <a:lnTo>
                    <a:pt x="111528" y="54309"/>
                  </a:lnTo>
                  <a:lnTo>
                    <a:pt x="64891" y="100767"/>
                  </a:lnTo>
                  <a:lnTo>
                    <a:pt x="26070" y="161573"/>
                  </a:lnTo>
                  <a:lnTo>
                    <a:pt x="5285" y="211050"/>
                  </a:lnTo>
                  <a:lnTo>
                    <a:pt x="0" y="247887"/>
                  </a:lnTo>
                  <a:lnTo>
                    <a:pt x="6620" y="302256"/>
                  </a:lnTo>
                  <a:lnTo>
                    <a:pt x="19192" y="354936"/>
                  </a:lnTo>
                  <a:lnTo>
                    <a:pt x="38530" y="399484"/>
                  </a:lnTo>
                  <a:lnTo>
                    <a:pt x="78681" y="457613"/>
                  </a:lnTo>
                  <a:lnTo>
                    <a:pt x="105195" y="474581"/>
                  </a:lnTo>
                  <a:lnTo>
                    <a:pt x="135278" y="487017"/>
                  </a:lnTo>
                  <a:lnTo>
                    <a:pt x="159103" y="488244"/>
                  </a:lnTo>
                  <a:lnTo>
                    <a:pt x="217934" y="476424"/>
                  </a:lnTo>
                  <a:lnTo>
                    <a:pt x="249010" y="465337"/>
                  </a:lnTo>
                  <a:lnTo>
                    <a:pt x="288410" y="434528"/>
                  </a:lnTo>
                  <a:lnTo>
                    <a:pt x="315840" y="398569"/>
                  </a:lnTo>
                  <a:lnTo>
                    <a:pt x="347349" y="335610"/>
                  </a:lnTo>
                  <a:lnTo>
                    <a:pt x="360228" y="275187"/>
                  </a:lnTo>
                  <a:lnTo>
                    <a:pt x="363909" y="224677"/>
                  </a:lnTo>
                  <a:lnTo>
                    <a:pt x="351461" y="163338"/>
                  </a:lnTo>
                  <a:lnTo>
                    <a:pt x="336873" y="118052"/>
                  </a:lnTo>
                  <a:lnTo>
                    <a:pt x="292290" y="63508"/>
                  </a:lnTo>
                  <a:lnTo>
                    <a:pt x="258851" y="35162"/>
                  </a:lnTo>
                  <a:lnTo>
                    <a:pt x="208345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204156" y="3066547"/>
              <a:ext cx="351260" cy="498575"/>
            </a:xfrm>
            <a:custGeom>
              <a:avLst/>
              <a:gdLst/>
              <a:ahLst/>
              <a:cxnLst/>
              <a:rect l="0" t="0" r="0" b="0"/>
              <a:pathLst>
                <a:path w="351260" h="498575">
                  <a:moveTo>
                    <a:pt x="71036" y="197287"/>
                  </a:moveTo>
                  <a:lnTo>
                    <a:pt x="21537" y="255850"/>
                  </a:lnTo>
                  <a:lnTo>
                    <a:pt x="6327" y="283269"/>
                  </a:lnTo>
                  <a:lnTo>
                    <a:pt x="0" y="319209"/>
                  </a:lnTo>
                  <a:lnTo>
                    <a:pt x="6268" y="364870"/>
                  </a:lnTo>
                  <a:lnTo>
                    <a:pt x="16620" y="395900"/>
                  </a:lnTo>
                  <a:lnTo>
                    <a:pt x="60814" y="458015"/>
                  </a:lnTo>
                  <a:lnTo>
                    <a:pt x="94233" y="488085"/>
                  </a:lnTo>
                  <a:lnTo>
                    <a:pt x="117221" y="496156"/>
                  </a:lnTo>
                  <a:lnTo>
                    <a:pt x="141865" y="498574"/>
                  </a:lnTo>
                  <a:lnTo>
                    <a:pt x="164516" y="495749"/>
                  </a:lnTo>
                  <a:lnTo>
                    <a:pt x="196999" y="481992"/>
                  </a:lnTo>
                  <a:lnTo>
                    <a:pt x="245861" y="442682"/>
                  </a:lnTo>
                  <a:lnTo>
                    <a:pt x="288568" y="386160"/>
                  </a:lnTo>
                  <a:lnTo>
                    <a:pt x="316079" y="323572"/>
                  </a:lnTo>
                  <a:lnTo>
                    <a:pt x="337703" y="260453"/>
                  </a:lnTo>
                  <a:lnTo>
                    <a:pt x="350615" y="209937"/>
                  </a:lnTo>
                  <a:lnTo>
                    <a:pt x="351259" y="154899"/>
                  </a:lnTo>
                  <a:lnTo>
                    <a:pt x="337225" y="93352"/>
                  </a:lnTo>
                  <a:lnTo>
                    <a:pt x="325902" y="61986"/>
                  </a:lnTo>
                  <a:lnTo>
                    <a:pt x="295007" y="22481"/>
                  </a:lnTo>
                  <a:lnTo>
                    <a:pt x="268808" y="6542"/>
                  </a:lnTo>
                  <a:lnTo>
                    <a:pt x="233230" y="0"/>
                  </a:lnTo>
                  <a:lnTo>
                    <a:pt x="187692" y="6195"/>
                  </a:lnTo>
                  <a:lnTo>
                    <a:pt x="156683" y="16535"/>
                  </a:lnTo>
                  <a:lnTo>
                    <a:pt x="102910" y="60723"/>
                  </a:lnTo>
                  <a:lnTo>
                    <a:pt x="89881" y="75761"/>
                  </a:lnTo>
                  <a:lnTo>
                    <a:pt x="63269" y="134539"/>
                  </a:lnTo>
                  <a:lnTo>
                    <a:pt x="37460" y="192403"/>
                  </a:lnTo>
                  <a:lnTo>
                    <a:pt x="28921" y="218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2" name="Freeform 171"/>
          <p:cNvSpPr/>
          <p:nvPr/>
        </p:nvSpPr>
        <p:spPr>
          <a:xfrm>
            <a:off x="7127792" y="4799372"/>
            <a:ext cx="42216" cy="36958"/>
          </a:xfrm>
          <a:custGeom>
            <a:avLst/>
            <a:gdLst/>
            <a:ahLst/>
            <a:cxnLst/>
            <a:rect l="0" t="0" r="0" b="0"/>
            <a:pathLst>
              <a:path w="42216" h="36958">
                <a:moveTo>
                  <a:pt x="31586" y="33208"/>
                </a:moveTo>
                <a:lnTo>
                  <a:pt x="14818" y="27619"/>
                </a:lnTo>
                <a:lnTo>
                  <a:pt x="12218" y="28312"/>
                </a:lnTo>
                <a:lnTo>
                  <a:pt x="12825" y="31114"/>
                </a:lnTo>
                <a:lnTo>
                  <a:pt x="15569" y="35322"/>
                </a:lnTo>
                <a:lnTo>
                  <a:pt x="20908" y="36957"/>
                </a:lnTo>
                <a:lnTo>
                  <a:pt x="36199" y="35654"/>
                </a:lnTo>
                <a:lnTo>
                  <a:pt x="40510" y="31329"/>
                </a:lnTo>
                <a:lnTo>
                  <a:pt x="42215" y="24936"/>
                </a:lnTo>
                <a:lnTo>
                  <a:pt x="42181" y="17165"/>
                </a:lnTo>
                <a:lnTo>
                  <a:pt x="38650" y="13154"/>
                </a:lnTo>
                <a:lnTo>
                  <a:pt x="32785" y="11650"/>
                </a:lnTo>
                <a:lnTo>
                  <a:pt x="25367" y="11817"/>
                </a:lnTo>
                <a:lnTo>
                  <a:pt x="25100" y="11928"/>
                </a:lnTo>
                <a:lnTo>
                  <a:pt x="37283" y="12052"/>
                </a:lnTo>
                <a:lnTo>
                  <a:pt x="40063" y="9745"/>
                </a:lnTo>
                <a:lnTo>
                  <a:pt x="39577" y="5868"/>
                </a:lnTo>
                <a:lnTo>
                  <a:pt x="36914" y="943"/>
                </a:lnTo>
                <a:lnTo>
                  <a:pt x="31628" y="0"/>
                </a:lnTo>
                <a:lnTo>
                  <a:pt x="16397" y="5190"/>
                </a:lnTo>
                <a:lnTo>
                  <a:pt x="12101" y="11020"/>
                </a:lnTo>
                <a:lnTo>
                  <a:pt x="10407" y="18416"/>
                </a:lnTo>
                <a:lnTo>
                  <a:pt x="10448" y="26856"/>
                </a:lnTo>
                <a:lnTo>
                  <a:pt x="15154" y="31313"/>
                </a:lnTo>
                <a:lnTo>
                  <a:pt x="32862" y="33146"/>
                </a:lnTo>
                <a:lnTo>
                  <a:pt x="37116" y="29657"/>
                </a:lnTo>
                <a:lnTo>
                  <a:pt x="37612" y="23821"/>
                </a:lnTo>
                <a:lnTo>
                  <a:pt x="35604" y="16422"/>
                </a:lnTo>
                <a:lnTo>
                  <a:pt x="30754" y="12659"/>
                </a:lnTo>
                <a:lnTo>
                  <a:pt x="24013" y="11320"/>
                </a:lnTo>
                <a:lnTo>
                  <a:pt x="0" y="1215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878932" y="328620"/>
            <a:ext cx="1440242" cy="585467"/>
            <a:chOff x="1878932" y="328620"/>
            <a:chExt cx="1440242" cy="585467"/>
          </a:xfrm>
        </p:grpSpPr>
        <p:sp>
          <p:nvSpPr>
            <p:cNvPr id="2" name="Freeform 1"/>
            <p:cNvSpPr/>
            <p:nvPr/>
          </p:nvSpPr>
          <p:spPr>
            <a:xfrm>
              <a:off x="1878932" y="336911"/>
              <a:ext cx="391474" cy="577176"/>
            </a:xfrm>
            <a:custGeom>
              <a:avLst/>
              <a:gdLst/>
              <a:ahLst/>
              <a:cxnLst/>
              <a:rect l="0" t="0" r="0" b="0"/>
              <a:pathLst>
                <a:path w="391474" h="577176">
                  <a:moveTo>
                    <a:pt x="332052" y="0"/>
                  </a:moveTo>
                  <a:lnTo>
                    <a:pt x="277908" y="3120"/>
                  </a:lnTo>
                  <a:lnTo>
                    <a:pt x="222961" y="9065"/>
                  </a:lnTo>
                  <a:lnTo>
                    <a:pt x="159811" y="17475"/>
                  </a:lnTo>
                  <a:lnTo>
                    <a:pt x="101064" y="20350"/>
                  </a:lnTo>
                  <a:lnTo>
                    <a:pt x="49988" y="26507"/>
                  </a:lnTo>
                  <a:lnTo>
                    <a:pt x="22440" y="41259"/>
                  </a:lnTo>
                  <a:lnTo>
                    <a:pt x="16849" y="49733"/>
                  </a:lnTo>
                  <a:lnTo>
                    <a:pt x="4758" y="100075"/>
                  </a:lnTo>
                  <a:lnTo>
                    <a:pt x="584" y="131045"/>
                  </a:lnTo>
                  <a:lnTo>
                    <a:pt x="4318" y="192175"/>
                  </a:lnTo>
                  <a:lnTo>
                    <a:pt x="5402" y="254640"/>
                  </a:lnTo>
                  <a:lnTo>
                    <a:pt x="0" y="297847"/>
                  </a:lnTo>
                  <a:lnTo>
                    <a:pt x="1890" y="305020"/>
                  </a:lnTo>
                  <a:lnTo>
                    <a:pt x="6659" y="307462"/>
                  </a:lnTo>
                  <a:lnTo>
                    <a:pt x="13348" y="306750"/>
                  </a:lnTo>
                  <a:lnTo>
                    <a:pt x="27019" y="296601"/>
                  </a:lnTo>
                  <a:lnTo>
                    <a:pt x="43234" y="281561"/>
                  </a:lnTo>
                  <a:lnTo>
                    <a:pt x="99595" y="251360"/>
                  </a:lnTo>
                  <a:lnTo>
                    <a:pt x="156078" y="231915"/>
                  </a:lnTo>
                  <a:lnTo>
                    <a:pt x="182481" y="227076"/>
                  </a:lnTo>
                  <a:lnTo>
                    <a:pt x="240679" y="233501"/>
                  </a:lnTo>
                  <a:lnTo>
                    <a:pt x="296976" y="246036"/>
                  </a:lnTo>
                  <a:lnTo>
                    <a:pt x="316852" y="259088"/>
                  </a:lnTo>
                  <a:lnTo>
                    <a:pt x="348677" y="296063"/>
                  </a:lnTo>
                  <a:lnTo>
                    <a:pt x="376240" y="350727"/>
                  </a:lnTo>
                  <a:lnTo>
                    <a:pt x="386786" y="378147"/>
                  </a:lnTo>
                  <a:lnTo>
                    <a:pt x="391473" y="409831"/>
                  </a:lnTo>
                  <a:lnTo>
                    <a:pt x="387318" y="437171"/>
                  </a:lnTo>
                  <a:lnTo>
                    <a:pt x="365586" y="488908"/>
                  </a:lnTo>
                  <a:lnTo>
                    <a:pt x="315831" y="542836"/>
                  </a:lnTo>
                  <a:lnTo>
                    <a:pt x="288251" y="564693"/>
                  </a:lnTo>
                  <a:lnTo>
                    <a:pt x="261892" y="572679"/>
                  </a:lnTo>
                  <a:lnTo>
                    <a:pt x="214168" y="577175"/>
                  </a:lnTo>
                  <a:lnTo>
                    <a:pt x="162982" y="575387"/>
                  </a:lnTo>
                  <a:lnTo>
                    <a:pt x="104463" y="564303"/>
                  </a:lnTo>
                  <a:lnTo>
                    <a:pt x="47783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16186" y="8843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33984" y="375715"/>
              <a:ext cx="298141" cy="490126"/>
            </a:xfrm>
            <a:custGeom>
              <a:avLst/>
              <a:gdLst/>
              <a:ahLst/>
              <a:cxnLst/>
              <a:rect l="0" t="0" r="0" b="0"/>
              <a:pathLst>
                <a:path w="298141" h="490126">
                  <a:moveTo>
                    <a:pt x="34927" y="13839"/>
                  </a:moveTo>
                  <a:lnTo>
                    <a:pt x="19286" y="40225"/>
                  </a:lnTo>
                  <a:lnTo>
                    <a:pt x="84" y="97151"/>
                  </a:lnTo>
                  <a:lnTo>
                    <a:pt x="0" y="99796"/>
                  </a:lnTo>
                  <a:lnTo>
                    <a:pt x="42501" y="39799"/>
                  </a:lnTo>
                  <a:lnTo>
                    <a:pt x="63168" y="17761"/>
                  </a:lnTo>
                  <a:lnTo>
                    <a:pt x="95288" y="2003"/>
                  </a:lnTo>
                  <a:lnTo>
                    <a:pt x="117906" y="0"/>
                  </a:lnTo>
                  <a:lnTo>
                    <a:pt x="161023" y="8246"/>
                  </a:lnTo>
                  <a:lnTo>
                    <a:pt x="179097" y="20712"/>
                  </a:lnTo>
                  <a:lnTo>
                    <a:pt x="227277" y="80733"/>
                  </a:lnTo>
                  <a:lnTo>
                    <a:pt x="255936" y="128308"/>
                  </a:lnTo>
                  <a:lnTo>
                    <a:pt x="271692" y="181076"/>
                  </a:lnTo>
                  <a:lnTo>
                    <a:pt x="274316" y="229637"/>
                  </a:lnTo>
                  <a:lnTo>
                    <a:pt x="265315" y="292209"/>
                  </a:lnTo>
                  <a:lnTo>
                    <a:pt x="248844" y="352314"/>
                  </a:lnTo>
                  <a:lnTo>
                    <a:pt x="236090" y="397747"/>
                  </a:lnTo>
                  <a:lnTo>
                    <a:pt x="197205" y="458614"/>
                  </a:lnTo>
                  <a:lnTo>
                    <a:pt x="169968" y="477207"/>
                  </a:lnTo>
                  <a:lnTo>
                    <a:pt x="134081" y="490125"/>
                  </a:lnTo>
                  <a:lnTo>
                    <a:pt x="110581" y="488344"/>
                  </a:lnTo>
                  <a:lnTo>
                    <a:pt x="66899" y="473726"/>
                  </a:lnTo>
                  <a:lnTo>
                    <a:pt x="51867" y="460389"/>
                  </a:lnTo>
                  <a:lnTo>
                    <a:pt x="46220" y="451919"/>
                  </a:lnTo>
                  <a:lnTo>
                    <a:pt x="44796" y="442763"/>
                  </a:lnTo>
                  <a:lnTo>
                    <a:pt x="49452" y="423231"/>
                  </a:lnTo>
                  <a:lnTo>
                    <a:pt x="62440" y="405971"/>
                  </a:lnTo>
                  <a:lnTo>
                    <a:pt x="79911" y="391671"/>
                  </a:lnTo>
                  <a:lnTo>
                    <a:pt x="99374" y="381416"/>
                  </a:lnTo>
                  <a:lnTo>
                    <a:pt x="135651" y="374655"/>
                  </a:lnTo>
                  <a:lnTo>
                    <a:pt x="176036" y="378241"/>
                  </a:lnTo>
                  <a:lnTo>
                    <a:pt x="197468" y="386755"/>
                  </a:lnTo>
                  <a:lnTo>
                    <a:pt x="253311" y="416505"/>
                  </a:lnTo>
                  <a:lnTo>
                    <a:pt x="298140" y="4560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79523" y="78963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26922" y="328620"/>
              <a:ext cx="392252" cy="480078"/>
            </a:xfrm>
            <a:custGeom>
              <a:avLst/>
              <a:gdLst/>
              <a:ahLst/>
              <a:cxnLst/>
              <a:rect l="0" t="0" r="0" b="0"/>
              <a:pathLst>
                <a:path w="392252" h="480078">
                  <a:moveTo>
                    <a:pt x="0" y="92519"/>
                  </a:moveTo>
                  <a:lnTo>
                    <a:pt x="5589" y="70163"/>
                  </a:lnTo>
                  <a:lnTo>
                    <a:pt x="10745" y="62407"/>
                  </a:lnTo>
                  <a:lnTo>
                    <a:pt x="35939" y="44733"/>
                  </a:lnTo>
                  <a:lnTo>
                    <a:pt x="93712" y="17105"/>
                  </a:lnTo>
                  <a:lnTo>
                    <a:pt x="145069" y="2797"/>
                  </a:lnTo>
                  <a:lnTo>
                    <a:pt x="172490" y="0"/>
                  </a:lnTo>
                  <a:lnTo>
                    <a:pt x="197155" y="4996"/>
                  </a:lnTo>
                  <a:lnTo>
                    <a:pt x="208646" y="9604"/>
                  </a:lnTo>
                  <a:lnTo>
                    <a:pt x="227652" y="27202"/>
                  </a:lnTo>
                  <a:lnTo>
                    <a:pt x="248387" y="63418"/>
                  </a:lnTo>
                  <a:lnTo>
                    <a:pt x="255453" y="88944"/>
                  </a:lnTo>
                  <a:lnTo>
                    <a:pt x="254695" y="111987"/>
                  </a:lnTo>
                  <a:lnTo>
                    <a:pt x="242101" y="144691"/>
                  </a:lnTo>
                  <a:lnTo>
                    <a:pt x="217963" y="171019"/>
                  </a:lnTo>
                  <a:lnTo>
                    <a:pt x="188584" y="188048"/>
                  </a:lnTo>
                  <a:lnTo>
                    <a:pt x="152063" y="194914"/>
                  </a:lnTo>
                  <a:lnTo>
                    <a:pt x="145829" y="193538"/>
                  </a:lnTo>
                  <a:lnTo>
                    <a:pt x="144013" y="190281"/>
                  </a:lnTo>
                  <a:lnTo>
                    <a:pt x="145141" y="185769"/>
                  </a:lnTo>
                  <a:lnTo>
                    <a:pt x="155754" y="177638"/>
                  </a:lnTo>
                  <a:lnTo>
                    <a:pt x="163498" y="173831"/>
                  </a:lnTo>
                  <a:lnTo>
                    <a:pt x="181460" y="172722"/>
                  </a:lnTo>
                  <a:lnTo>
                    <a:pt x="240358" y="184623"/>
                  </a:lnTo>
                  <a:lnTo>
                    <a:pt x="280097" y="196888"/>
                  </a:lnTo>
                  <a:lnTo>
                    <a:pt x="336362" y="235595"/>
                  </a:lnTo>
                  <a:lnTo>
                    <a:pt x="362745" y="262814"/>
                  </a:lnTo>
                  <a:lnTo>
                    <a:pt x="379791" y="293106"/>
                  </a:lnTo>
                  <a:lnTo>
                    <a:pt x="392251" y="335486"/>
                  </a:lnTo>
                  <a:lnTo>
                    <a:pt x="392173" y="373910"/>
                  </a:lnTo>
                  <a:lnTo>
                    <a:pt x="384741" y="413110"/>
                  </a:lnTo>
                  <a:lnTo>
                    <a:pt x="372207" y="434266"/>
                  </a:lnTo>
                  <a:lnTo>
                    <a:pt x="342300" y="459330"/>
                  </a:lnTo>
                  <a:lnTo>
                    <a:pt x="317080" y="471965"/>
                  </a:lnTo>
                  <a:lnTo>
                    <a:pt x="262761" y="480077"/>
                  </a:lnTo>
                  <a:lnTo>
                    <a:pt x="206971" y="476090"/>
                  </a:lnTo>
                  <a:lnTo>
                    <a:pt x="152061" y="455632"/>
                  </a:lnTo>
                  <a:lnTo>
                    <a:pt x="95370" y="422165"/>
                  </a:lnTo>
                  <a:lnTo>
                    <a:pt x="63171" y="3978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242362" y="1021264"/>
            <a:ext cx="2168872" cy="568540"/>
            <a:chOff x="1242362" y="1021264"/>
            <a:chExt cx="2168872" cy="568540"/>
          </a:xfrm>
        </p:grpSpPr>
        <p:sp>
          <p:nvSpPr>
            <p:cNvPr id="8" name="Freeform 7"/>
            <p:cNvSpPr/>
            <p:nvPr/>
          </p:nvSpPr>
          <p:spPr>
            <a:xfrm>
              <a:off x="1505575" y="1284476"/>
              <a:ext cx="189514" cy="263214"/>
            </a:xfrm>
            <a:custGeom>
              <a:avLst/>
              <a:gdLst/>
              <a:ahLst/>
              <a:cxnLst/>
              <a:rect l="0" t="0" r="0" b="0"/>
              <a:pathLst>
                <a:path w="189514" h="263214">
                  <a:moveTo>
                    <a:pt x="189513" y="0"/>
                  </a:moveTo>
                  <a:lnTo>
                    <a:pt x="163488" y="42692"/>
                  </a:lnTo>
                  <a:lnTo>
                    <a:pt x="138518" y="80110"/>
                  </a:lnTo>
                  <a:lnTo>
                    <a:pt x="101992" y="139405"/>
                  </a:lnTo>
                  <a:lnTo>
                    <a:pt x="59680" y="202479"/>
                  </a:lnTo>
                  <a:lnTo>
                    <a:pt x="18719" y="25268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05575" y="1358176"/>
              <a:ext cx="189514" cy="189514"/>
            </a:xfrm>
            <a:custGeom>
              <a:avLst/>
              <a:gdLst/>
              <a:ahLst/>
              <a:cxnLst/>
              <a:rect l="0" t="0" r="0" b="0"/>
              <a:pathLst>
                <a:path w="189514" h="189514">
                  <a:moveTo>
                    <a:pt x="189513" y="189513"/>
                  </a:moveTo>
                  <a:lnTo>
                    <a:pt x="131947" y="131947"/>
                  </a:lnTo>
                  <a:lnTo>
                    <a:pt x="73267" y="73267"/>
                  </a:lnTo>
                  <a:lnTo>
                    <a:pt x="14000" y="140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79440" y="1087310"/>
              <a:ext cx="263214" cy="316240"/>
            </a:xfrm>
            <a:custGeom>
              <a:avLst/>
              <a:gdLst/>
              <a:ahLst/>
              <a:cxnLst/>
              <a:rect l="0" t="0" r="0" b="0"/>
              <a:pathLst>
                <a:path w="263214" h="316240">
                  <a:moveTo>
                    <a:pt x="0" y="133995"/>
                  </a:moveTo>
                  <a:lnTo>
                    <a:pt x="14572" y="91304"/>
                  </a:lnTo>
                  <a:lnTo>
                    <a:pt x="52997" y="31779"/>
                  </a:lnTo>
                  <a:lnTo>
                    <a:pt x="68008" y="17206"/>
                  </a:lnTo>
                  <a:lnTo>
                    <a:pt x="86378" y="6830"/>
                  </a:lnTo>
                  <a:lnTo>
                    <a:pt x="122040" y="0"/>
                  </a:lnTo>
                  <a:lnTo>
                    <a:pt x="145487" y="4642"/>
                  </a:lnTo>
                  <a:lnTo>
                    <a:pt x="175298" y="20409"/>
                  </a:lnTo>
                  <a:lnTo>
                    <a:pt x="198949" y="43018"/>
                  </a:lnTo>
                  <a:lnTo>
                    <a:pt x="217655" y="71944"/>
                  </a:lnTo>
                  <a:lnTo>
                    <a:pt x="234456" y="124338"/>
                  </a:lnTo>
                  <a:lnTo>
                    <a:pt x="234285" y="168308"/>
                  </a:lnTo>
                  <a:lnTo>
                    <a:pt x="223747" y="223918"/>
                  </a:lnTo>
                  <a:lnTo>
                    <a:pt x="217206" y="247660"/>
                  </a:lnTo>
                  <a:lnTo>
                    <a:pt x="204161" y="266791"/>
                  </a:lnTo>
                  <a:lnTo>
                    <a:pt x="164319" y="304254"/>
                  </a:lnTo>
                  <a:lnTo>
                    <a:pt x="145560" y="314171"/>
                  </a:lnTo>
                  <a:lnTo>
                    <a:pt x="122405" y="316239"/>
                  </a:lnTo>
                  <a:lnTo>
                    <a:pt x="98856" y="312089"/>
                  </a:lnTo>
                  <a:lnTo>
                    <a:pt x="80591" y="302445"/>
                  </a:lnTo>
                  <a:lnTo>
                    <a:pt x="75954" y="294258"/>
                  </a:lnTo>
                  <a:lnTo>
                    <a:pt x="73922" y="272684"/>
                  </a:lnTo>
                  <a:lnTo>
                    <a:pt x="77357" y="262719"/>
                  </a:lnTo>
                  <a:lnTo>
                    <a:pt x="90533" y="245408"/>
                  </a:lnTo>
                  <a:lnTo>
                    <a:pt x="117682" y="228098"/>
                  </a:lnTo>
                  <a:lnTo>
                    <a:pt x="143940" y="225731"/>
                  </a:lnTo>
                  <a:lnTo>
                    <a:pt x="202868" y="233744"/>
                  </a:lnTo>
                  <a:lnTo>
                    <a:pt x="239873" y="248818"/>
                  </a:lnTo>
                  <a:lnTo>
                    <a:pt x="252840" y="258337"/>
                  </a:lnTo>
                  <a:lnTo>
                    <a:pt x="263213" y="2708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32165" y="1316062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54467" y="1021264"/>
              <a:ext cx="163633" cy="320219"/>
            </a:xfrm>
            <a:custGeom>
              <a:avLst/>
              <a:gdLst/>
              <a:ahLst/>
              <a:cxnLst/>
              <a:rect l="0" t="0" r="0" b="0"/>
              <a:pathLst>
                <a:path w="163633" h="320219">
                  <a:moveTo>
                    <a:pt x="135667" y="0"/>
                  </a:moveTo>
                  <a:lnTo>
                    <a:pt x="91705" y="34897"/>
                  </a:lnTo>
                  <a:lnTo>
                    <a:pt x="52120" y="87784"/>
                  </a:lnTo>
                  <a:lnTo>
                    <a:pt x="23498" y="141082"/>
                  </a:lnTo>
                  <a:lnTo>
                    <a:pt x="4889" y="196670"/>
                  </a:lnTo>
                  <a:lnTo>
                    <a:pt x="0" y="252711"/>
                  </a:lnTo>
                  <a:lnTo>
                    <a:pt x="1672" y="279602"/>
                  </a:lnTo>
                  <a:lnTo>
                    <a:pt x="10213" y="303252"/>
                  </a:lnTo>
                  <a:lnTo>
                    <a:pt x="18106" y="310962"/>
                  </a:lnTo>
                  <a:lnTo>
                    <a:pt x="39354" y="319530"/>
                  </a:lnTo>
                  <a:lnTo>
                    <a:pt x="61276" y="320218"/>
                  </a:lnTo>
                  <a:lnTo>
                    <a:pt x="81547" y="315454"/>
                  </a:lnTo>
                  <a:lnTo>
                    <a:pt x="141512" y="278939"/>
                  </a:lnTo>
                  <a:lnTo>
                    <a:pt x="155033" y="260843"/>
                  </a:lnTo>
                  <a:lnTo>
                    <a:pt x="163632" y="225336"/>
                  </a:lnTo>
                  <a:lnTo>
                    <a:pt x="161329" y="214565"/>
                  </a:lnTo>
                  <a:lnTo>
                    <a:pt x="149413" y="196357"/>
                  </a:lnTo>
                  <a:lnTo>
                    <a:pt x="140151" y="191736"/>
                  </a:lnTo>
                  <a:lnTo>
                    <a:pt x="117383" y="189721"/>
                  </a:lnTo>
                  <a:lnTo>
                    <a:pt x="62333" y="200993"/>
                  </a:lnTo>
                  <a:lnTo>
                    <a:pt x="3038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242362" y="1516103"/>
              <a:ext cx="2168872" cy="73701"/>
            </a:xfrm>
            <a:custGeom>
              <a:avLst/>
              <a:gdLst/>
              <a:ahLst/>
              <a:cxnLst/>
              <a:rect l="0" t="0" r="0" b="0"/>
              <a:pathLst>
                <a:path w="2168872" h="73701">
                  <a:moveTo>
                    <a:pt x="2168871" y="0"/>
                  </a:moveTo>
                  <a:lnTo>
                    <a:pt x="2113701" y="0"/>
                  </a:lnTo>
                  <a:lnTo>
                    <a:pt x="2052308" y="0"/>
                  </a:lnTo>
                  <a:lnTo>
                    <a:pt x="1989664" y="0"/>
                  </a:lnTo>
                  <a:lnTo>
                    <a:pt x="1932889" y="0"/>
                  </a:lnTo>
                  <a:lnTo>
                    <a:pt x="1871783" y="0"/>
                  </a:lnTo>
                  <a:lnTo>
                    <a:pt x="1814652" y="0"/>
                  </a:lnTo>
                  <a:lnTo>
                    <a:pt x="1755187" y="0"/>
                  </a:lnTo>
                  <a:lnTo>
                    <a:pt x="1704706" y="0"/>
                  </a:lnTo>
                  <a:lnTo>
                    <a:pt x="1655824" y="0"/>
                  </a:lnTo>
                  <a:lnTo>
                    <a:pt x="1608585" y="0"/>
                  </a:lnTo>
                  <a:lnTo>
                    <a:pt x="1557544" y="0"/>
                  </a:lnTo>
                  <a:lnTo>
                    <a:pt x="1505376" y="0"/>
                  </a:lnTo>
                  <a:lnTo>
                    <a:pt x="1452874" y="0"/>
                  </a:lnTo>
                  <a:lnTo>
                    <a:pt x="1397153" y="0"/>
                  </a:lnTo>
                  <a:lnTo>
                    <a:pt x="1336190" y="0"/>
                  </a:lnTo>
                  <a:lnTo>
                    <a:pt x="1276793" y="0"/>
                  </a:lnTo>
                  <a:lnTo>
                    <a:pt x="1215910" y="0"/>
                  </a:lnTo>
                  <a:lnTo>
                    <a:pt x="1170944" y="0"/>
                  </a:lnTo>
                  <a:lnTo>
                    <a:pt x="1127563" y="0"/>
                  </a:lnTo>
                  <a:lnTo>
                    <a:pt x="1084886" y="0"/>
                  </a:lnTo>
                  <a:lnTo>
                    <a:pt x="1021398" y="0"/>
                  </a:lnTo>
                  <a:lnTo>
                    <a:pt x="961253" y="0"/>
                  </a:lnTo>
                  <a:lnTo>
                    <a:pt x="903267" y="3120"/>
                  </a:lnTo>
                  <a:lnTo>
                    <a:pt x="841633" y="8333"/>
                  </a:lnTo>
                  <a:lnTo>
                    <a:pt x="778917" y="9878"/>
                  </a:lnTo>
                  <a:lnTo>
                    <a:pt x="715881" y="13455"/>
                  </a:lnTo>
                  <a:lnTo>
                    <a:pt x="672629" y="17679"/>
                  </a:lnTo>
                  <a:lnTo>
                    <a:pt x="626110" y="19556"/>
                  </a:lnTo>
                  <a:lnTo>
                    <a:pt x="578138" y="20390"/>
                  </a:lnTo>
                  <a:lnTo>
                    <a:pt x="529522" y="20761"/>
                  </a:lnTo>
                  <a:lnTo>
                    <a:pt x="480618" y="20925"/>
                  </a:lnTo>
                  <a:lnTo>
                    <a:pt x="431587" y="24118"/>
                  </a:lnTo>
                  <a:lnTo>
                    <a:pt x="382499" y="28267"/>
                  </a:lnTo>
                  <a:lnTo>
                    <a:pt x="333387" y="30111"/>
                  </a:lnTo>
                  <a:lnTo>
                    <a:pt x="287382" y="34050"/>
                  </a:lnTo>
                  <a:lnTo>
                    <a:pt x="242369" y="39700"/>
                  </a:lnTo>
                  <a:lnTo>
                    <a:pt x="195067" y="46110"/>
                  </a:lnTo>
                  <a:lnTo>
                    <a:pt x="149868" y="52859"/>
                  </a:lnTo>
                  <a:lnTo>
                    <a:pt x="88079" y="60116"/>
                  </a:lnTo>
                  <a:lnTo>
                    <a:pt x="25977" y="6815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3259251" y="1657925"/>
            <a:ext cx="167895" cy="489242"/>
          </a:xfrm>
          <a:custGeom>
            <a:avLst/>
            <a:gdLst/>
            <a:ahLst/>
            <a:cxnLst/>
            <a:rect l="0" t="0" r="0" b="0"/>
            <a:pathLst>
              <a:path w="167895" h="489242">
                <a:moveTo>
                  <a:pt x="151982" y="121391"/>
                </a:moveTo>
                <a:lnTo>
                  <a:pt x="100987" y="182264"/>
                </a:lnTo>
                <a:lnTo>
                  <a:pt x="78770" y="211177"/>
                </a:lnTo>
                <a:lnTo>
                  <a:pt x="50487" y="269305"/>
                </a:lnTo>
                <a:lnTo>
                  <a:pt x="28121" y="322227"/>
                </a:lnTo>
                <a:lnTo>
                  <a:pt x="12092" y="377741"/>
                </a:lnTo>
                <a:lnTo>
                  <a:pt x="0" y="433767"/>
                </a:lnTo>
                <a:lnTo>
                  <a:pt x="1767" y="461826"/>
                </a:lnTo>
                <a:lnTo>
                  <a:pt x="6215" y="472350"/>
                </a:lnTo>
                <a:lnTo>
                  <a:pt x="20516" y="487163"/>
                </a:lnTo>
                <a:lnTo>
                  <a:pt x="30413" y="489241"/>
                </a:lnTo>
                <a:lnTo>
                  <a:pt x="53887" y="485311"/>
                </a:lnTo>
                <a:lnTo>
                  <a:pt x="82233" y="469944"/>
                </a:lnTo>
                <a:lnTo>
                  <a:pt x="127146" y="415362"/>
                </a:lnTo>
                <a:lnTo>
                  <a:pt x="142803" y="384358"/>
                </a:lnTo>
                <a:lnTo>
                  <a:pt x="149262" y="347356"/>
                </a:lnTo>
                <a:lnTo>
                  <a:pt x="145587" y="312346"/>
                </a:lnTo>
                <a:lnTo>
                  <a:pt x="131500" y="279745"/>
                </a:lnTo>
                <a:lnTo>
                  <a:pt x="112508" y="253449"/>
                </a:lnTo>
                <a:lnTo>
                  <a:pt x="55810" y="210621"/>
                </a:lnTo>
                <a:lnTo>
                  <a:pt x="45678" y="192634"/>
                </a:lnTo>
                <a:lnTo>
                  <a:pt x="38047" y="144085"/>
                </a:lnTo>
                <a:lnTo>
                  <a:pt x="39065" y="103289"/>
                </a:lnTo>
                <a:lnTo>
                  <a:pt x="59184" y="50701"/>
                </a:lnTo>
                <a:lnTo>
                  <a:pt x="73304" y="29142"/>
                </a:lnTo>
                <a:lnTo>
                  <a:pt x="91277" y="11761"/>
                </a:lnTo>
                <a:lnTo>
                  <a:pt x="114083" y="2476"/>
                </a:lnTo>
                <a:lnTo>
                  <a:pt x="126716" y="0"/>
                </a:lnTo>
                <a:lnTo>
                  <a:pt x="146992" y="3489"/>
                </a:lnTo>
                <a:lnTo>
                  <a:pt x="155674" y="7694"/>
                </a:lnTo>
                <a:lnTo>
                  <a:pt x="161462" y="15177"/>
                </a:lnTo>
                <a:lnTo>
                  <a:pt x="167894" y="35970"/>
                </a:lnTo>
                <a:lnTo>
                  <a:pt x="165925" y="68395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2463668" y="147398"/>
            <a:ext cx="31586" cy="136872"/>
          </a:xfrm>
          <a:custGeom>
            <a:avLst/>
            <a:gdLst/>
            <a:ahLst/>
            <a:cxnLst/>
            <a:rect l="0" t="0" r="0" b="0"/>
            <a:pathLst>
              <a:path w="31586" h="136872">
                <a:moveTo>
                  <a:pt x="0" y="0"/>
                </a:moveTo>
                <a:lnTo>
                  <a:pt x="15641" y="27557"/>
                </a:lnTo>
                <a:lnTo>
                  <a:pt x="28089" y="83779"/>
                </a:lnTo>
                <a:lnTo>
                  <a:pt x="31585" y="1368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2800580" y="1657153"/>
            <a:ext cx="255510" cy="359713"/>
          </a:xfrm>
          <a:custGeom>
            <a:avLst/>
            <a:gdLst/>
            <a:ahLst/>
            <a:cxnLst/>
            <a:rect l="0" t="0" r="0" b="0"/>
            <a:pathLst>
              <a:path w="255510" h="359713">
                <a:moveTo>
                  <a:pt x="31585" y="69520"/>
                </a:moveTo>
                <a:lnTo>
                  <a:pt x="25996" y="52753"/>
                </a:lnTo>
                <a:lnTo>
                  <a:pt x="26689" y="45474"/>
                </a:lnTo>
                <a:lnTo>
                  <a:pt x="33699" y="31147"/>
                </a:lnTo>
                <a:lnTo>
                  <a:pt x="56388" y="9927"/>
                </a:lnTo>
                <a:lnTo>
                  <a:pt x="78484" y="2090"/>
                </a:lnTo>
                <a:lnTo>
                  <a:pt x="90927" y="0"/>
                </a:lnTo>
                <a:lnTo>
                  <a:pt x="114112" y="3917"/>
                </a:lnTo>
                <a:lnTo>
                  <a:pt x="143775" y="19277"/>
                </a:lnTo>
                <a:lnTo>
                  <a:pt x="158656" y="33152"/>
                </a:lnTo>
                <a:lnTo>
                  <a:pt x="169170" y="51017"/>
                </a:lnTo>
                <a:lnTo>
                  <a:pt x="171503" y="70655"/>
                </a:lnTo>
                <a:lnTo>
                  <a:pt x="167470" y="91081"/>
                </a:lnTo>
                <a:lnTo>
                  <a:pt x="157879" y="111858"/>
                </a:lnTo>
                <a:lnTo>
                  <a:pt x="133737" y="137697"/>
                </a:lnTo>
                <a:lnTo>
                  <a:pt x="101156" y="156643"/>
                </a:lnTo>
                <a:lnTo>
                  <a:pt x="102533" y="156848"/>
                </a:lnTo>
                <a:lnTo>
                  <a:pt x="106959" y="155815"/>
                </a:lnTo>
                <a:lnTo>
                  <a:pt x="165673" y="165473"/>
                </a:lnTo>
                <a:lnTo>
                  <a:pt x="187106" y="172997"/>
                </a:lnTo>
                <a:lnTo>
                  <a:pt x="227338" y="203567"/>
                </a:lnTo>
                <a:lnTo>
                  <a:pt x="243354" y="229731"/>
                </a:lnTo>
                <a:lnTo>
                  <a:pt x="255509" y="265299"/>
                </a:lnTo>
                <a:lnTo>
                  <a:pt x="253549" y="288724"/>
                </a:lnTo>
                <a:lnTo>
                  <a:pt x="243710" y="310834"/>
                </a:lnTo>
                <a:lnTo>
                  <a:pt x="227638" y="332358"/>
                </a:lnTo>
                <a:lnTo>
                  <a:pt x="202558" y="347384"/>
                </a:lnTo>
                <a:lnTo>
                  <a:pt x="155554" y="359301"/>
                </a:lnTo>
                <a:lnTo>
                  <a:pt x="110821" y="359712"/>
                </a:lnTo>
                <a:lnTo>
                  <a:pt x="53371" y="346164"/>
                </a:lnTo>
                <a:lnTo>
                  <a:pt x="0" y="33273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1968829" y="73699"/>
            <a:ext cx="21058" cy="200042"/>
          </a:xfrm>
          <a:custGeom>
            <a:avLst/>
            <a:gdLst/>
            <a:ahLst/>
            <a:cxnLst/>
            <a:rect l="0" t="0" r="0" b="0"/>
            <a:pathLst>
              <a:path w="21058" h="200042">
                <a:moveTo>
                  <a:pt x="21057" y="0"/>
                </a:moveTo>
                <a:lnTo>
                  <a:pt x="11992" y="58617"/>
                </a:lnTo>
                <a:lnTo>
                  <a:pt x="9647" y="111621"/>
                </a:lnTo>
                <a:lnTo>
                  <a:pt x="1501" y="173493"/>
                </a:lnTo>
                <a:lnTo>
                  <a:pt x="0" y="2000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2054142" y="1663502"/>
            <a:ext cx="504284" cy="357970"/>
            <a:chOff x="2054142" y="1663502"/>
            <a:chExt cx="504284" cy="357970"/>
          </a:xfrm>
        </p:grpSpPr>
        <p:sp>
          <p:nvSpPr>
            <p:cNvPr id="19" name="Freeform 18"/>
            <p:cNvSpPr/>
            <p:nvPr/>
          </p:nvSpPr>
          <p:spPr>
            <a:xfrm>
              <a:off x="2054142" y="1663502"/>
              <a:ext cx="269801" cy="355210"/>
            </a:xfrm>
            <a:custGeom>
              <a:avLst/>
              <a:gdLst/>
              <a:ahLst/>
              <a:cxnLst/>
              <a:rect l="0" t="0" r="0" b="0"/>
              <a:pathLst>
                <a:path w="269801" h="355210">
                  <a:moveTo>
                    <a:pt x="93671" y="0"/>
                  </a:moveTo>
                  <a:lnTo>
                    <a:pt x="56585" y="52705"/>
                  </a:lnTo>
                  <a:lnTo>
                    <a:pt x="28870" y="75018"/>
                  </a:lnTo>
                  <a:lnTo>
                    <a:pt x="8719" y="85204"/>
                  </a:lnTo>
                  <a:lnTo>
                    <a:pt x="3111" y="84879"/>
                  </a:lnTo>
                  <a:lnTo>
                    <a:pt x="542" y="81152"/>
                  </a:lnTo>
                  <a:lnTo>
                    <a:pt x="0" y="75159"/>
                  </a:lnTo>
                  <a:lnTo>
                    <a:pt x="5636" y="62260"/>
                  </a:lnTo>
                  <a:lnTo>
                    <a:pt x="28318" y="29326"/>
                  </a:lnTo>
                  <a:lnTo>
                    <a:pt x="47858" y="15763"/>
                  </a:lnTo>
                  <a:lnTo>
                    <a:pt x="72140" y="7006"/>
                  </a:lnTo>
                  <a:lnTo>
                    <a:pt x="125856" y="1384"/>
                  </a:lnTo>
                  <a:lnTo>
                    <a:pt x="139694" y="923"/>
                  </a:lnTo>
                  <a:lnTo>
                    <a:pt x="151259" y="4125"/>
                  </a:lnTo>
                  <a:lnTo>
                    <a:pt x="170348" y="17041"/>
                  </a:lnTo>
                  <a:lnTo>
                    <a:pt x="180392" y="37600"/>
                  </a:lnTo>
                  <a:lnTo>
                    <a:pt x="186840" y="88926"/>
                  </a:lnTo>
                  <a:lnTo>
                    <a:pt x="181483" y="110103"/>
                  </a:lnTo>
                  <a:lnTo>
                    <a:pt x="158980" y="142761"/>
                  </a:lnTo>
                  <a:lnTo>
                    <a:pt x="158267" y="146647"/>
                  </a:lnTo>
                  <a:lnTo>
                    <a:pt x="161302" y="148068"/>
                  </a:lnTo>
                  <a:lnTo>
                    <a:pt x="174032" y="148866"/>
                  </a:lnTo>
                  <a:lnTo>
                    <a:pt x="200930" y="157063"/>
                  </a:lnTo>
                  <a:lnTo>
                    <a:pt x="238340" y="180200"/>
                  </a:lnTo>
                  <a:lnTo>
                    <a:pt x="252725" y="194733"/>
                  </a:lnTo>
                  <a:lnTo>
                    <a:pt x="263018" y="212890"/>
                  </a:lnTo>
                  <a:lnTo>
                    <a:pt x="269800" y="248432"/>
                  </a:lnTo>
                  <a:lnTo>
                    <a:pt x="266220" y="283010"/>
                  </a:lnTo>
                  <a:lnTo>
                    <a:pt x="257707" y="301647"/>
                  </a:lnTo>
                  <a:lnTo>
                    <a:pt x="233178" y="332676"/>
                  </a:lnTo>
                  <a:lnTo>
                    <a:pt x="201557" y="348655"/>
                  </a:lnTo>
                  <a:lnTo>
                    <a:pt x="156963" y="355209"/>
                  </a:lnTo>
                  <a:lnTo>
                    <a:pt x="93671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48025" y="1663502"/>
              <a:ext cx="10401" cy="357970"/>
            </a:xfrm>
            <a:custGeom>
              <a:avLst/>
              <a:gdLst/>
              <a:ahLst/>
              <a:cxnLst/>
              <a:rect l="0" t="0" r="0" b="0"/>
              <a:pathLst>
                <a:path w="10401" h="357970">
                  <a:moveTo>
                    <a:pt x="10400" y="0"/>
                  </a:moveTo>
                  <a:lnTo>
                    <a:pt x="10400" y="54145"/>
                  </a:lnTo>
                  <a:lnTo>
                    <a:pt x="10400" y="114681"/>
                  </a:lnTo>
                  <a:lnTo>
                    <a:pt x="3164" y="168492"/>
                  </a:lnTo>
                  <a:lnTo>
                    <a:pt x="521" y="229901"/>
                  </a:lnTo>
                  <a:lnTo>
                    <a:pt x="0" y="287438"/>
                  </a:lnTo>
                  <a:lnTo>
                    <a:pt x="8221" y="340232"/>
                  </a:lnTo>
                  <a:lnTo>
                    <a:pt x="1040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3214076" y="2249113"/>
            <a:ext cx="330626" cy="349532"/>
          </a:xfrm>
          <a:custGeom>
            <a:avLst/>
            <a:gdLst/>
            <a:ahLst/>
            <a:cxnLst/>
            <a:rect l="0" t="0" r="0" b="0"/>
            <a:pathLst>
              <a:path w="330626" h="349532">
                <a:moveTo>
                  <a:pt x="228742" y="46099"/>
                </a:moveTo>
                <a:lnTo>
                  <a:pt x="217564" y="29331"/>
                </a:lnTo>
                <a:lnTo>
                  <a:pt x="202717" y="17980"/>
                </a:lnTo>
                <a:lnTo>
                  <a:pt x="164590" y="1160"/>
                </a:lnTo>
                <a:lnTo>
                  <a:pt x="144078" y="0"/>
                </a:lnTo>
                <a:lnTo>
                  <a:pt x="102314" y="8787"/>
                </a:lnTo>
                <a:lnTo>
                  <a:pt x="76378" y="23995"/>
                </a:lnTo>
                <a:lnTo>
                  <a:pt x="53876" y="43319"/>
                </a:lnTo>
                <a:lnTo>
                  <a:pt x="20272" y="105011"/>
                </a:lnTo>
                <a:lnTo>
                  <a:pt x="2903" y="151713"/>
                </a:lnTo>
                <a:lnTo>
                  <a:pt x="0" y="189956"/>
                </a:lnTo>
                <a:lnTo>
                  <a:pt x="7199" y="224034"/>
                </a:lnTo>
                <a:lnTo>
                  <a:pt x="29999" y="263871"/>
                </a:lnTo>
                <a:lnTo>
                  <a:pt x="83499" y="325201"/>
                </a:lnTo>
                <a:lnTo>
                  <a:pt x="113567" y="341836"/>
                </a:lnTo>
                <a:lnTo>
                  <a:pt x="163575" y="349531"/>
                </a:lnTo>
                <a:lnTo>
                  <a:pt x="215393" y="347932"/>
                </a:lnTo>
                <a:lnTo>
                  <a:pt x="236847" y="341684"/>
                </a:lnTo>
                <a:lnTo>
                  <a:pt x="269684" y="318609"/>
                </a:lnTo>
                <a:lnTo>
                  <a:pt x="298701" y="285932"/>
                </a:lnTo>
                <a:lnTo>
                  <a:pt x="318557" y="244512"/>
                </a:lnTo>
                <a:lnTo>
                  <a:pt x="330625" y="192483"/>
                </a:lnTo>
                <a:lnTo>
                  <a:pt x="330175" y="166141"/>
                </a:lnTo>
                <a:lnTo>
                  <a:pt x="310109" y="109827"/>
                </a:lnTo>
                <a:lnTo>
                  <a:pt x="287145" y="75672"/>
                </a:lnTo>
                <a:lnTo>
                  <a:pt x="247554" y="39277"/>
                </a:lnTo>
                <a:lnTo>
                  <a:pt x="227744" y="31369"/>
                </a:lnTo>
                <a:lnTo>
                  <a:pt x="197157" y="250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1642445" y="2179399"/>
            <a:ext cx="2137286" cy="1217374"/>
            <a:chOff x="1642445" y="2179399"/>
            <a:chExt cx="2137286" cy="1217374"/>
          </a:xfrm>
        </p:grpSpPr>
        <p:sp>
          <p:nvSpPr>
            <p:cNvPr id="23" name="Freeform 22"/>
            <p:cNvSpPr/>
            <p:nvPr/>
          </p:nvSpPr>
          <p:spPr>
            <a:xfrm>
              <a:off x="2824518" y="2179399"/>
              <a:ext cx="189586" cy="382746"/>
            </a:xfrm>
            <a:custGeom>
              <a:avLst/>
              <a:gdLst/>
              <a:ahLst/>
              <a:cxnLst/>
              <a:rect l="0" t="0" r="0" b="0"/>
              <a:pathLst>
                <a:path w="189586" h="382746">
                  <a:moveTo>
                    <a:pt x="155046" y="0"/>
                  </a:moveTo>
                  <a:lnTo>
                    <a:pt x="131000" y="17980"/>
                  </a:lnTo>
                  <a:lnTo>
                    <a:pt x="81377" y="79450"/>
                  </a:lnTo>
                  <a:lnTo>
                    <a:pt x="47426" y="137411"/>
                  </a:lnTo>
                  <a:lnTo>
                    <a:pt x="20222" y="198495"/>
                  </a:lnTo>
                  <a:lnTo>
                    <a:pt x="2896" y="250255"/>
                  </a:lnTo>
                  <a:lnTo>
                    <a:pt x="0" y="290439"/>
                  </a:lnTo>
                  <a:lnTo>
                    <a:pt x="11998" y="346866"/>
                  </a:lnTo>
                  <a:lnTo>
                    <a:pt x="17567" y="355246"/>
                  </a:lnTo>
                  <a:lnTo>
                    <a:pt x="33113" y="367677"/>
                  </a:lnTo>
                  <a:lnTo>
                    <a:pt x="61596" y="381252"/>
                  </a:lnTo>
                  <a:lnTo>
                    <a:pt x="85047" y="382745"/>
                  </a:lnTo>
                  <a:lnTo>
                    <a:pt x="132640" y="374171"/>
                  </a:lnTo>
                  <a:lnTo>
                    <a:pt x="151327" y="361660"/>
                  </a:lnTo>
                  <a:lnTo>
                    <a:pt x="166262" y="344401"/>
                  </a:lnTo>
                  <a:lnTo>
                    <a:pt x="189307" y="294397"/>
                  </a:lnTo>
                  <a:lnTo>
                    <a:pt x="189585" y="284002"/>
                  </a:lnTo>
                  <a:lnTo>
                    <a:pt x="183655" y="263093"/>
                  </a:lnTo>
                  <a:lnTo>
                    <a:pt x="170101" y="245222"/>
                  </a:lnTo>
                  <a:lnTo>
                    <a:pt x="161573" y="237181"/>
                  </a:lnTo>
                  <a:lnTo>
                    <a:pt x="139620" y="228246"/>
                  </a:lnTo>
                  <a:lnTo>
                    <a:pt x="115435" y="225445"/>
                  </a:lnTo>
                  <a:lnTo>
                    <a:pt x="84428" y="230445"/>
                  </a:lnTo>
                  <a:lnTo>
                    <a:pt x="6029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21595" y="2210984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52643" y="0"/>
                  </a:moveTo>
                  <a:lnTo>
                    <a:pt x="41465" y="16768"/>
                  </a:lnTo>
                  <a:lnTo>
                    <a:pt x="29767" y="75446"/>
                  </a:lnTo>
                  <a:lnTo>
                    <a:pt x="20518" y="122570"/>
                  </a:lnTo>
                  <a:lnTo>
                    <a:pt x="13489" y="174747"/>
                  </a:lnTo>
                  <a:lnTo>
                    <a:pt x="11114" y="234300"/>
                  </a:lnTo>
                  <a:lnTo>
                    <a:pt x="2273" y="29064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27446" y="2221513"/>
              <a:ext cx="215208" cy="173139"/>
            </a:xfrm>
            <a:custGeom>
              <a:avLst/>
              <a:gdLst/>
              <a:ahLst/>
              <a:cxnLst/>
              <a:rect l="0" t="0" r="0" b="0"/>
              <a:pathLst>
                <a:path w="215208" h="173139">
                  <a:moveTo>
                    <a:pt x="215207" y="115813"/>
                  </a:moveTo>
                  <a:lnTo>
                    <a:pt x="161331" y="133771"/>
                  </a:lnTo>
                  <a:lnTo>
                    <a:pt x="99285" y="154453"/>
                  </a:lnTo>
                  <a:lnTo>
                    <a:pt x="36212" y="173138"/>
                  </a:lnTo>
                  <a:lnTo>
                    <a:pt x="15161" y="171316"/>
                  </a:lnTo>
                  <a:lnTo>
                    <a:pt x="8143" y="165683"/>
                  </a:lnTo>
                  <a:lnTo>
                    <a:pt x="346" y="146946"/>
                  </a:lnTo>
                  <a:lnTo>
                    <a:pt x="0" y="126140"/>
                  </a:lnTo>
                  <a:lnTo>
                    <a:pt x="12432" y="65267"/>
                  </a:lnTo>
                  <a:lnTo>
                    <a:pt x="25847" y="19608"/>
                  </a:lnTo>
                  <a:lnTo>
                    <a:pt x="362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05658" y="2242570"/>
              <a:ext cx="10529" cy="252684"/>
            </a:xfrm>
            <a:custGeom>
              <a:avLst/>
              <a:gdLst/>
              <a:ahLst/>
              <a:cxnLst/>
              <a:rect l="0" t="0" r="0" b="0"/>
              <a:pathLst>
                <a:path w="10529" h="252684">
                  <a:moveTo>
                    <a:pt x="10528" y="0"/>
                  </a:moveTo>
                  <a:lnTo>
                    <a:pt x="10528" y="54144"/>
                  </a:lnTo>
                  <a:lnTo>
                    <a:pt x="3292" y="116964"/>
                  </a:lnTo>
                  <a:lnTo>
                    <a:pt x="650" y="177478"/>
                  </a:lnTo>
                  <a:lnTo>
                    <a:pt x="192" y="217532"/>
                  </a:lnTo>
                  <a:lnTo>
                    <a:pt x="0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55372" y="2284683"/>
              <a:ext cx="232751" cy="249858"/>
            </a:xfrm>
            <a:custGeom>
              <a:avLst/>
              <a:gdLst/>
              <a:ahLst/>
              <a:cxnLst/>
              <a:rect l="0" t="0" r="0" b="0"/>
              <a:pathLst>
                <a:path w="232751" h="249858">
                  <a:moveTo>
                    <a:pt x="145083" y="0"/>
                  </a:moveTo>
                  <a:lnTo>
                    <a:pt x="102392" y="14573"/>
                  </a:lnTo>
                  <a:lnTo>
                    <a:pt x="42867" y="52998"/>
                  </a:lnTo>
                  <a:lnTo>
                    <a:pt x="34825" y="59899"/>
                  </a:lnTo>
                  <a:lnTo>
                    <a:pt x="22770" y="80044"/>
                  </a:lnTo>
                  <a:lnTo>
                    <a:pt x="2895" y="138660"/>
                  </a:lnTo>
                  <a:lnTo>
                    <a:pt x="0" y="168862"/>
                  </a:lnTo>
                  <a:lnTo>
                    <a:pt x="4953" y="192423"/>
                  </a:lnTo>
                  <a:lnTo>
                    <a:pt x="20895" y="218842"/>
                  </a:lnTo>
                  <a:lnTo>
                    <a:pt x="34907" y="232964"/>
                  </a:lnTo>
                  <a:lnTo>
                    <a:pt x="52832" y="243140"/>
                  </a:lnTo>
                  <a:lnTo>
                    <a:pt x="88244" y="249857"/>
                  </a:lnTo>
                  <a:lnTo>
                    <a:pt x="133961" y="246257"/>
                  </a:lnTo>
                  <a:lnTo>
                    <a:pt x="173373" y="232193"/>
                  </a:lnTo>
                  <a:lnTo>
                    <a:pt x="190022" y="216671"/>
                  </a:lnTo>
                  <a:lnTo>
                    <a:pt x="230907" y="156205"/>
                  </a:lnTo>
                  <a:lnTo>
                    <a:pt x="232750" y="132986"/>
                  </a:lnTo>
                  <a:lnTo>
                    <a:pt x="224402" y="85541"/>
                  </a:lnTo>
                  <a:lnTo>
                    <a:pt x="209269" y="58621"/>
                  </a:lnTo>
                  <a:lnTo>
                    <a:pt x="176669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42445" y="2737409"/>
              <a:ext cx="2137286" cy="94757"/>
            </a:xfrm>
            <a:custGeom>
              <a:avLst/>
              <a:gdLst/>
              <a:ahLst/>
              <a:cxnLst/>
              <a:rect l="0" t="0" r="0" b="0"/>
              <a:pathLst>
                <a:path w="2137286" h="94757">
                  <a:moveTo>
                    <a:pt x="2137285" y="0"/>
                  </a:moveTo>
                  <a:lnTo>
                    <a:pt x="2088355" y="0"/>
                  </a:lnTo>
                  <a:lnTo>
                    <a:pt x="2040509" y="0"/>
                  </a:lnTo>
                  <a:lnTo>
                    <a:pt x="1989288" y="3120"/>
                  </a:lnTo>
                  <a:lnTo>
                    <a:pt x="1933947" y="8333"/>
                  </a:lnTo>
                  <a:lnTo>
                    <a:pt x="1892495" y="10723"/>
                  </a:lnTo>
                  <a:lnTo>
                    <a:pt x="1846776" y="15684"/>
                  </a:lnTo>
                  <a:lnTo>
                    <a:pt x="1802279" y="18669"/>
                  </a:lnTo>
                  <a:lnTo>
                    <a:pt x="1744006" y="20349"/>
                  </a:lnTo>
                  <a:lnTo>
                    <a:pt x="1682394" y="20917"/>
                  </a:lnTo>
                  <a:lnTo>
                    <a:pt x="1625164" y="21029"/>
                  </a:lnTo>
                  <a:lnTo>
                    <a:pt x="1568799" y="21052"/>
                  </a:lnTo>
                  <a:lnTo>
                    <a:pt x="1507016" y="21056"/>
                  </a:lnTo>
                  <a:lnTo>
                    <a:pt x="1445722" y="28292"/>
                  </a:lnTo>
                  <a:lnTo>
                    <a:pt x="1395684" y="30610"/>
                  </a:lnTo>
                  <a:lnTo>
                    <a:pt x="1344983" y="31296"/>
                  </a:lnTo>
                  <a:lnTo>
                    <a:pt x="1285337" y="34648"/>
                  </a:lnTo>
                  <a:lnTo>
                    <a:pt x="1222906" y="40639"/>
                  </a:lnTo>
                  <a:lnTo>
                    <a:pt x="1171607" y="47266"/>
                  </a:lnTo>
                  <a:lnTo>
                    <a:pt x="1124952" y="51049"/>
                  </a:lnTo>
                  <a:lnTo>
                    <a:pt x="1070314" y="52170"/>
                  </a:lnTo>
                  <a:lnTo>
                    <a:pt x="1015261" y="58092"/>
                  </a:lnTo>
                  <a:lnTo>
                    <a:pt x="961904" y="61666"/>
                  </a:lnTo>
                  <a:lnTo>
                    <a:pt x="909050" y="62725"/>
                  </a:lnTo>
                  <a:lnTo>
                    <a:pt x="856344" y="57450"/>
                  </a:lnTo>
                  <a:lnTo>
                    <a:pt x="798094" y="59656"/>
                  </a:lnTo>
                  <a:lnTo>
                    <a:pt x="747560" y="62130"/>
                  </a:lnTo>
                  <a:lnTo>
                    <a:pt x="691772" y="62862"/>
                  </a:lnTo>
                  <a:lnTo>
                    <a:pt x="636378" y="63080"/>
                  </a:lnTo>
                  <a:lnTo>
                    <a:pt x="582920" y="63144"/>
                  </a:lnTo>
                  <a:lnTo>
                    <a:pt x="530036" y="68752"/>
                  </a:lnTo>
                  <a:lnTo>
                    <a:pt x="477322" y="72234"/>
                  </a:lnTo>
                  <a:lnTo>
                    <a:pt x="424658" y="73265"/>
                  </a:lnTo>
                  <a:lnTo>
                    <a:pt x="366420" y="73571"/>
                  </a:lnTo>
                  <a:lnTo>
                    <a:pt x="310300" y="73661"/>
                  </a:lnTo>
                  <a:lnTo>
                    <a:pt x="256628" y="73688"/>
                  </a:lnTo>
                  <a:lnTo>
                    <a:pt x="198090" y="79285"/>
                  </a:lnTo>
                  <a:lnTo>
                    <a:pt x="147471" y="82763"/>
                  </a:lnTo>
                  <a:lnTo>
                    <a:pt x="97248" y="89383"/>
                  </a:lnTo>
                  <a:lnTo>
                    <a:pt x="38620" y="9369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98339" y="2919181"/>
              <a:ext cx="228750" cy="477592"/>
            </a:xfrm>
            <a:custGeom>
              <a:avLst/>
              <a:gdLst/>
              <a:ahLst/>
              <a:cxnLst/>
              <a:rect l="0" t="0" r="0" b="0"/>
              <a:pathLst>
                <a:path w="228750" h="477592">
                  <a:moveTo>
                    <a:pt x="228749" y="123554"/>
                  </a:moveTo>
                  <a:lnTo>
                    <a:pt x="179250" y="178642"/>
                  </a:lnTo>
                  <a:lnTo>
                    <a:pt x="144472" y="232281"/>
                  </a:lnTo>
                  <a:lnTo>
                    <a:pt x="110589" y="286181"/>
                  </a:lnTo>
                  <a:lnTo>
                    <a:pt x="92801" y="343848"/>
                  </a:lnTo>
                  <a:lnTo>
                    <a:pt x="78022" y="400646"/>
                  </a:lnTo>
                  <a:lnTo>
                    <a:pt x="78544" y="442872"/>
                  </a:lnTo>
                  <a:lnTo>
                    <a:pt x="82989" y="453416"/>
                  </a:lnTo>
                  <a:lnTo>
                    <a:pt x="97286" y="468251"/>
                  </a:lnTo>
                  <a:lnTo>
                    <a:pt x="118458" y="475624"/>
                  </a:lnTo>
                  <a:lnTo>
                    <a:pt x="130655" y="477591"/>
                  </a:lnTo>
                  <a:lnTo>
                    <a:pt x="153566" y="473537"/>
                  </a:lnTo>
                  <a:lnTo>
                    <a:pt x="174277" y="462766"/>
                  </a:lnTo>
                  <a:lnTo>
                    <a:pt x="191281" y="446281"/>
                  </a:lnTo>
                  <a:lnTo>
                    <a:pt x="208418" y="417269"/>
                  </a:lnTo>
                  <a:lnTo>
                    <a:pt x="215316" y="380856"/>
                  </a:lnTo>
                  <a:lnTo>
                    <a:pt x="211770" y="346021"/>
                  </a:lnTo>
                  <a:lnTo>
                    <a:pt x="197722" y="313473"/>
                  </a:lnTo>
                  <a:lnTo>
                    <a:pt x="143646" y="258997"/>
                  </a:lnTo>
                  <a:lnTo>
                    <a:pt x="81273" y="206194"/>
                  </a:lnTo>
                  <a:lnTo>
                    <a:pt x="23761" y="144472"/>
                  </a:lnTo>
                  <a:lnTo>
                    <a:pt x="6835" y="112985"/>
                  </a:lnTo>
                  <a:lnTo>
                    <a:pt x="0" y="75839"/>
                  </a:lnTo>
                  <a:lnTo>
                    <a:pt x="4640" y="55164"/>
                  </a:lnTo>
                  <a:lnTo>
                    <a:pt x="26683" y="22828"/>
                  </a:lnTo>
                  <a:lnTo>
                    <a:pt x="52284" y="6622"/>
                  </a:lnTo>
                  <a:lnTo>
                    <a:pt x="87685" y="0"/>
                  </a:lnTo>
                  <a:lnTo>
                    <a:pt x="148805" y="7339"/>
                  </a:lnTo>
                  <a:lnTo>
                    <a:pt x="178400" y="17701"/>
                  </a:lnTo>
                  <a:lnTo>
                    <a:pt x="200912" y="33224"/>
                  </a:lnTo>
                  <a:lnTo>
                    <a:pt x="210191" y="42277"/>
                  </a:lnTo>
                  <a:lnTo>
                    <a:pt x="220501" y="64814"/>
                  </a:lnTo>
                  <a:lnTo>
                    <a:pt x="223250" y="77375"/>
                  </a:lnTo>
                  <a:lnTo>
                    <a:pt x="220066" y="100691"/>
                  </a:lnTo>
                  <a:lnTo>
                    <a:pt x="200444" y="156151"/>
                  </a:lnTo>
                  <a:lnTo>
                    <a:pt x="197163" y="165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29244" y="2898422"/>
              <a:ext cx="217447" cy="365413"/>
            </a:xfrm>
            <a:custGeom>
              <a:avLst/>
              <a:gdLst/>
              <a:ahLst/>
              <a:cxnLst/>
              <a:rect l="0" t="0" r="0" b="0"/>
              <a:pathLst>
                <a:path w="217447" h="365413">
                  <a:moveTo>
                    <a:pt x="192476" y="154842"/>
                  </a:moveTo>
                  <a:lnTo>
                    <a:pt x="216195" y="110879"/>
                  </a:lnTo>
                  <a:lnTo>
                    <a:pt x="217446" y="90849"/>
                  </a:lnTo>
                  <a:lnTo>
                    <a:pt x="208717" y="49395"/>
                  </a:lnTo>
                  <a:lnTo>
                    <a:pt x="193518" y="23513"/>
                  </a:lnTo>
                  <a:lnTo>
                    <a:pt x="177731" y="11465"/>
                  </a:lnTo>
                  <a:lnTo>
                    <a:pt x="157847" y="3381"/>
                  </a:lnTo>
                  <a:lnTo>
                    <a:pt x="119175" y="0"/>
                  </a:lnTo>
                  <a:lnTo>
                    <a:pt x="73531" y="7057"/>
                  </a:lnTo>
                  <a:lnTo>
                    <a:pt x="48364" y="17410"/>
                  </a:lnTo>
                  <a:lnTo>
                    <a:pt x="20055" y="41982"/>
                  </a:lnTo>
                  <a:lnTo>
                    <a:pt x="2438" y="71489"/>
                  </a:lnTo>
                  <a:lnTo>
                    <a:pt x="0" y="92060"/>
                  </a:lnTo>
                  <a:lnTo>
                    <a:pt x="7967" y="133862"/>
                  </a:lnTo>
                  <a:lnTo>
                    <a:pt x="28622" y="165393"/>
                  </a:lnTo>
                  <a:lnTo>
                    <a:pt x="56969" y="185784"/>
                  </a:lnTo>
                  <a:lnTo>
                    <a:pt x="77268" y="188871"/>
                  </a:lnTo>
                  <a:lnTo>
                    <a:pt x="87595" y="188056"/>
                  </a:lnTo>
                  <a:lnTo>
                    <a:pt x="105308" y="180912"/>
                  </a:lnTo>
                  <a:lnTo>
                    <a:pt x="113307" y="175732"/>
                  </a:lnTo>
                  <a:lnTo>
                    <a:pt x="125314" y="160617"/>
                  </a:lnTo>
                  <a:lnTo>
                    <a:pt x="148144" y="122318"/>
                  </a:lnTo>
                  <a:lnTo>
                    <a:pt x="152393" y="120291"/>
                  </a:lnTo>
                  <a:lnTo>
                    <a:pt x="155225" y="123619"/>
                  </a:lnTo>
                  <a:lnTo>
                    <a:pt x="161314" y="176380"/>
                  </a:lnTo>
                  <a:lnTo>
                    <a:pt x="169076" y="237432"/>
                  </a:lnTo>
                  <a:lnTo>
                    <a:pt x="170956" y="294898"/>
                  </a:lnTo>
                  <a:lnTo>
                    <a:pt x="179691" y="347677"/>
                  </a:lnTo>
                  <a:lnTo>
                    <a:pt x="181947" y="3654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05393" y="2912396"/>
              <a:ext cx="227581" cy="309325"/>
            </a:xfrm>
            <a:custGeom>
              <a:avLst/>
              <a:gdLst/>
              <a:ahLst/>
              <a:cxnLst/>
              <a:rect l="0" t="0" r="0" b="0"/>
              <a:pathLst>
                <a:path w="227581" h="309325">
                  <a:moveTo>
                    <a:pt x="216244" y="25054"/>
                  </a:moveTo>
                  <a:lnTo>
                    <a:pt x="154151" y="19465"/>
                  </a:lnTo>
                  <a:lnTo>
                    <a:pt x="96701" y="14332"/>
                  </a:lnTo>
                  <a:lnTo>
                    <a:pt x="38155" y="0"/>
                  </a:lnTo>
                  <a:lnTo>
                    <a:pt x="28498" y="163"/>
                  </a:lnTo>
                  <a:lnTo>
                    <a:pt x="11529" y="6582"/>
                  </a:lnTo>
                  <a:lnTo>
                    <a:pt x="6067" y="13910"/>
                  </a:lnTo>
                  <a:lnTo>
                    <a:pt x="0" y="34529"/>
                  </a:lnTo>
                  <a:lnTo>
                    <a:pt x="4510" y="91960"/>
                  </a:lnTo>
                  <a:lnTo>
                    <a:pt x="10226" y="116791"/>
                  </a:lnTo>
                  <a:lnTo>
                    <a:pt x="14558" y="122477"/>
                  </a:lnTo>
                  <a:lnTo>
                    <a:pt x="19785" y="123928"/>
                  </a:lnTo>
                  <a:lnTo>
                    <a:pt x="62514" y="114287"/>
                  </a:lnTo>
                  <a:lnTo>
                    <a:pt x="120584" y="121493"/>
                  </a:lnTo>
                  <a:lnTo>
                    <a:pt x="160214" y="133957"/>
                  </a:lnTo>
                  <a:lnTo>
                    <a:pt x="199457" y="159130"/>
                  </a:lnTo>
                  <a:lnTo>
                    <a:pt x="222449" y="185273"/>
                  </a:lnTo>
                  <a:lnTo>
                    <a:pt x="227580" y="208177"/>
                  </a:lnTo>
                  <a:lnTo>
                    <a:pt x="224792" y="231614"/>
                  </a:lnTo>
                  <a:lnTo>
                    <a:pt x="210068" y="257963"/>
                  </a:lnTo>
                  <a:lnTo>
                    <a:pt x="197511" y="273239"/>
                  </a:lnTo>
                  <a:lnTo>
                    <a:pt x="171699" y="289403"/>
                  </a:lnTo>
                  <a:lnTo>
                    <a:pt x="130366" y="304176"/>
                  </a:lnTo>
                  <a:lnTo>
                    <a:pt x="78354" y="308307"/>
                  </a:lnTo>
                  <a:lnTo>
                    <a:pt x="16202" y="3093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68870" y="2950778"/>
              <a:ext cx="275328" cy="310143"/>
            </a:xfrm>
            <a:custGeom>
              <a:avLst/>
              <a:gdLst/>
              <a:ahLst/>
              <a:cxnLst/>
              <a:rect l="0" t="0" r="0" b="0"/>
              <a:pathLst>
                <a:path w="275328" h="310143">
                  <a:moveTo>
                    <a:pt x="147399" y="28786"/>
                  </a:moveTo>
                  <a:lnTo>
                    <a:pt x="87806" y="78284"/>
                  </a:lnTo>
                  <a:lnTo>
                    <a:pt x="81934" y="79333"/>
                  </a:lnTo>
                  <a:lnTo>
                    <a:pt x="76850" y="76522"/>
                  </a:lnTo>
                  <a:lnTo>
                    <a:pt x="72290" y="71139"/>
                  </a:lnTo>
                  <a:lnTo>
                    <a:pt x="71590" y="64040"/>
                  </a:lnTo>
                  <a:lnTo>
                    <a:pt x="77051" y="46794"/>
                  </a:lnTo>
                  <a:lnTo>
                    <a:pt x="93280" y="22944"/>
                  </a:lnTo>
                  <a:lnTo>
                    <a:pt x="118496" y="6648"/>
                  </a:lnTo>
                  <a:lnTo>
                    <a:pt x="153783" y="0"/>
                  </a:lnTo>
                  <a:lnTo>
                    <a:pt x="188285" y="3620"/>
                  </a:lnTo>
                  <a:lnTo>
                    <a:pt x="206905" y="12142"/>
                  </a:lnTo>
                  <a:lnTo>
                    <a:pt x="215145" y="17690"/>
                  </a:lnTo>
                  <a:lnTo>
                    <a:pt x="219469" y="24898"/>
                  </a:lnTo>
                  <a:lnTo>
                    <a:pt x="221154" y="42266"/>
                  </a:lnTo>
                  <a:lnTo>
                    <a:pt x="215526" y="77364"/>
                  </a:lnTo>
                  <a:lnTo>
                    <a:pt x="200860" y="106221"/>
                  </a:lnTo>
                  <a:lnTo>
                    <a:pt x="185197" y="118964"/>
                  </a:lnTo>
                  <a:lnTo>
                    <a:pt x="173557" y="126187"/>
                  </a:lnTo>
                  <a:lnTo>
                    <a:pt x="175366" y="126476"/>
                  </a:lnTo>
                  <a:lnTo>
                    <a:pt x="180082" y="125498"/>
                  </a:lnTo>
                  <a:lnTo>
                    <a:pt x="232648" y="138369"/>
                  </a:lnTo>
                  <a:lnTo>
                    <a:pt x="240496" y="143955"/>
                  </a:lnTo>
                  <a:lnTo>
                    <a:pt x="271168" y="188016"/>
                  </a:lnTo>
                  <a:lnTo>
                    <a:pt x="275327" y="211469"/>
                  </a:lnTo>
                  <a:lnTo>
                    <a:pt x="272106" y="236321"/>
                  </a:lnTo>
                  <a:lnTo>
                    <a:pt x="262876" y="259064"/>
                  </a:lnTo>
                  <a:lnTo>
                    <a:pt x="244735" y="277751"/>
                  </a:lnTo>
                  <a:lnTo>
                    <a:pt x="200551" y="303222"/>
                  </a:lnTo>
                  <a:lnTo>
                    <a:pt x="163018" y="310142"/>
                  </a:lnTo>
                  <a:lnTo>
                    <a:pt x="107244" y="304075"/>
                  </a:lnTo>
                  <a:lnTo>
                    <a:pt x="47354" y="291611"/>
                  </a:lnTo>
                  <a:lnTo>
                    <a:pt x="0" y="2814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16186" y="3000621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14654" y="55141"/>
                  </a:lnTo>
                  <a:lnTo>
                    <a:pt x="20962" y="113274"/>
                  </a:lnTo>
                  <a:lnTo>
                    <a:pt x="29140" y="176750"/>
                  </a:lnTo>
                  <a:lnTo>
                    <a:pt x="31103" y="234696"/>
                  </a:lnTo>
                  <a:lnTo>
                    <a:pt x="31522" y="292790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895992" y="263212"/>
            <a:ext cx="574458" cy="1146088"/>
            <a:chOff x="2895992" y="263212"/>
            <a:chExt cx="574458" cy="1146088"/>
          </a:xfrm>
        </p:grpSpPr>
        <p:sp>
          <p:nvSpPr>
            <p:cNvPr id="35" name="Freeform 34"/>
            <p:cNvSpPr/>
            <p:nvPr/>
          </p:nvSpPr>
          <p:spPr>
            <a:xfrm>
              <a:off x="2895992" y="263212"/>
              <a:ext cx="574458" cy="598607"/>
            </a:xfrm>
            <a:custGeom>
              <a:avLst/>
              <a:gdLst/>
              <a:ahLst/>
              <a:cxnLst/>
              <a:rect l="0" t="0" r="0" b="0"/>
              <a:pathLst>
                <a:path w="574458" h="598607">
                  <a:moveTo>
                    <a:pt x="294142" y="21057"/>
                  </a:moveTo>
                  <a:lnTo>
                    <a:pt x="235525" y="15468"/>
                  </a:lnTo>
                  <a:lnTo>
                    <a:pt x="195146" y="11992"/>
                  </a:lnTo>
                  <a:lnTo>
                    <a:pt x="170596" y="17418"/>
                  </a:lnTo>
                  <a:lnTo>
                    <a:pt x="116696" y="46531"/>
                  </a:lnTo>
                  <a:lnTo>
                    <a:pt x="77218" y="80838"/>
                  </a:lnTo>
                  <a:lnTo>
                    <a:pt x="61283" y="107400"/>
                  </a:lnTo>
                  <a:lnTo>
                    <a:pt x="32560" y="168642"/>
                  </a:lnTo>
                  <a:lnTo>
                    <a:pt x="14397" y="220182"/>
                  </a:lnTo>
                  <a:lnTo>
                    <a:pt x="2664" y="282355"/>
                  </a:lnTo>
                  <a:lnTo>
                    <a:pt x="0" y="345633"/>
                  </a:lnTo>
                  <a:lnTo>
                    <a:pt x="644" y="404882"/>
                  </a:lnTo>
                  <a:lnTo>
                    <a:pt x="8958" y="439329"/>
                  </a:lnTo>
                  <a:lnTo>
                    <a:pt x="38268" y="495666"/>
                  </a:lnTo>
                  <a:lnTo>
                    <a:pt x="57801" y="525500"/>
                  </a:lnTo>
                  <a:lnTo>
                    <a:pt x="105395" y="564445"/>
                  </a:lnTo>
                  <a:lnTo>
                    <a:pt x="167867" y="592438"/>
                  </a:lnTo>
                  <a:lnTo>
                    <a:pt x="225569" y="598606"/>
                  </a:lnTo>
                  <a:lnTo>
                    <a:pt x="280120" y="596705"/>
                  </a:lnTo>
                  <a:lnTo>
                    <a:pt x="336966" y="580957"/>
                  </a:lnTo>
                  <a:lnTo>
                    <a:pt x="389733" y="556997"/>
                  </a:lnTo>
                  <a:lnTo>
                    <a:pt x="428141" y="533534"/>
                  </a:lnTo>
                  <a:lnTo>
                    <a:pt x="490812" y="484935"/>
                  </a:lnTo>
                  <a:lnTo>
                    <a:pt x="521594" y="450769"/>
                  </a:lnTo>
                  <a:lnTo>
                    <a:pt x="557267" y="388372"/>
                  </a:lnTo>
                  <a:lnTo>
                    <a:pt x="569014" y="359783"/>
                  </a:lnTo>
                  <a:lnTo>
                    <a:pt x="574457" y="309633"/>
                  </a:lnTo>
                  <a:lnTo>
                    <a:pt x="569181" y="253180"/>
                  </a:lnTo>
                  <a:lnTo>
                    <a:pt x="553798" y="190997"/>
                  </a:lnTo>
                  <a:lnTo>
                    <a:pt x="535244" y="154078"/>
                  </a:lnTo>
                  <a:lnTo>
                    <a:pt x="494091" y="97538"/>
                  </a:lnTo>
                  <a:lnTo>
                    <a:pt x="456737" y="60028"/>
                  </a:lnTo>
                  <a:lnTo>
                    <a:pt x="404985" y="31658"/>
                  </a:lnTo>
                  <a:lnTo>
                    <a:pt x="355840" y="13669"/>
                  </a:lnTo>
                  <a:lnTo>
                    <a:pt x="292421" y="2700"/>
                  </a:lnTo>
                  <a:lnTo>
                    <a:pt x="2520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48178" y="852808"/>
              <a:ext cx="447844" cy="556492"/>
            </a:xfrm>
            <a:custGeom>
              <a:avLst/>
              <a:gdLst/>
              <a:ahLst/>
              <a:cxnLst/>
              <a:rect l="0" t="0" r="0" b="0"/>
              <a:pathLst>
                <a:path w="447844" h="556492">
                  <a:moveTo>
                    <a:pt x="220899" y="0"/>
                  </a:moveTo>
                  <a:lnTo>
                    <a:pt x="158807" y="14654"/>
                  </a:lnTo>
                  <a:lnTo>
                    <a:pt x="132052" y="30338"/>
                  </a:lnTo>
                  <a:lnTo>
                    <a:pt x="82160" y="85043"/>
                  </a:lnTo>
                  <a:lnTo>
                    <a:pt x="42593" y="148430"/>
                  </a:lnTo>
                  <a:lnTo>
                    <a:pt x="19562" y="203755"/>
                  </a:lnTo>
                  <a:lnTo>
                    <a:pt x="4917" y="259743"/>
                  </a:lnTo>
                  <a:lnTo>
                    <a:pt x="811" y="315863"/>
                  </a:lnTo>
                  <a:lnTo>
                    <a:pt x="0" y="372008"/>
                  </a:lnTo>
                  <a:lnTo>
                    <a:pt x="5449" y="408532"/>
                  </a:lnTo>
                  <a:lnTo>
                    <a:pt x="40925" y="462980"/>
                  </a:lnTo>
                  <a:lnTo>
                    <a:pt x="65798" y="491639"/>
                  </a:lnTo>
                  <a:lnTo>
                    <a:pt x="115987" y="528343"/>
                  </a:lnTo>
                  <a:lnTo>
                    <a:pt x="168306" y="550320"/>
                  </a:lnTo>
                  <a:lnTo>
                    <a:pt x="218786" y="556491"/>
                  </a:lnTo>
                  <a:lnTo>
                    <a:pt x="258748" y="555220"/>
                  </a:lnTo>
                  <a:lnTo>
                    <a:pt x="315094" y="534232"/>
                  </a:lnTo>
                  <a:lnTo>
                    <a:pt x="333344" y="520536"/>
                  </a:lnTo>
                  <a:lnTo>
                    <a:pt x="394714" y="467035"/>
                  </a:lnTo>
                  <a:lnTo>
                    <a:pt x="429278" y="404430"/>
                  </a:lnTo>
                  <a:lnTo>
                    <a:pt x="439485" y="350422"/>
                  </a:lnTo>
                  <a:lnTo>
                    <a:pt x="444621" y="294694"/>
                  </a:lnTo>
                  <a:lnTo>
                    <a:pt x="447843" y="266675"/>
                  </a:lnTo>
                  <a:lnTo>
                    <a:pt x="443499" y="210561"/>
                  </a:lnTo>
                  <a:lnTo>
                    <a:pt x="440326" y="183660"/>
                  </a:lnTo>
                  <a:lnTo>
                    <a:pt x="412777" y="121368"/>
                  </a:lnTo>
                  <a:lnTo>
                    <a:pt x="386936" y="91463"/>
                  </a:lnTo>
                  <a:lnTo>
                    <a:pt x="345594" y="61567"/>
                  </a:lnTo>
                  <a:lnTo>
                    <a:pt x="285471" y="39317"/>
                  </a:lnTo>
                  <a:lnTo>
                    <a:pt x="232638" y="32604"/>
                  </a:lnTo>
                  <a:lnTo>
                    <a:pt x="220899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137492" y="3400704"/>
            <a:ext cx="568540" cy="73701"/>
            <a:chOff x="3137492" y="3400704"/>
            <a:chExt cx="568540" cy="73701"/>
          </a:xfrm>
        </p:grpSpPr>
        <p:sp>
          <p:nvSpPr>
            <p:cNvPr id="38" name="Freeform 37"/>
            <p:cNvSpPr/>
            <p:nvPr/>
          </p:nvSpPr>
          <p:spPr>
            <a:xfrm>
              <a:off x="3600746" y="346387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7" y="2195"/>
                  </a:lnTo>
                  <a:lnTo>
                    <a:pt x="3295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137492" y="3400704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99392" y="2196"/>
                  </a:lnTo>
                  <a:lnTo>
                    <a:pt x="36659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2957867" y="3271877"/>
            <a:ext cx="43017" cy="34067"/>
          </a:xfrm>
          <a:custGeom>
            <a:avLst/>
            <a:gdLst/>
            <a:ahLst/>
            <a:cxnLst/>
            <a:rect l="0" t="0" r="0" b="0"/>
            <a:pathLst>
              <a:path w="43017" h="34067">
                <a:moveTo>
                  <a:pt x="42754" y="13014"/>
                </a:moveTo>
                <a:lnTo>
                  <a:pt x="31576" y="24192"/>
                </a:lnTo>
                <a:lnTo>
                  <a:pt x="31793" y="26315"/>
                </a:lnTo>
                <a:lnTo>
                  <a:pt x="35446" y="26561"/>
                </a:lnTo>
                <a:lnTo>
                  <a:pt x="41392" y="25555"/>
                </a:lnTo>
                <a:lnTo>
                  <a:pt x="43016" y="22544"/>
                </a:lnTo>
                <a:lnTo>
                  <a:pt x="41759" y="18198"/>
                </a:lnTo>
                <a:lnTo>
                  <a:pt x="38581" y="12960"/>
                </a:lnTo>
                <a:lnTo>
                  <a:pt x="25692" y="4021"/>
                </a:lnTo>
                <a:lnTo>
                  <a:pt x="17342" y="0"/>
                </a:lnTo>
                <a:lnTo>
                  <a:pt x="10605" y="829"/>
                </a:lnTo>
                <a:lnTo>
                  <a:pt x="4944" y="4890"/>
                </a:lnTo>
                <a:lnTo>
                  <a:pt x="0" y="11108"/>
                </a:lnTo>
                <a:lnTo>
                  <a:pt x="213" y="16422"/>
                </a:lnTo>
                <a:lnTo>
                  <a:pt x="3865" y="21135"/>
                </a:lnTo>
                <a:lnTo>
                  <a:pt x="9809" y="25447"/>
                </a:lnTo>
                <a:lnTo>
                  <a:pt x="16111" y="25982"/>
                </a:lnTo>
                <a:lnTo>
                  <a:pt x="29353" y="20337"/>
                </a:lnTo>
                <a:lnTo>
                  <a:pt x="31481" y="15556"/>
                </a:lnTo>
                <a:lnTo>
                  <a:pt x="30559" y="10030"/>
                </a:lnTo>
                <a:lnTo>
                  <a:pt x="27605" y="4005"/>
                </a:lnTo>
                <a:lnTo>
                  <a:pt x="23296" y="2329"/>
                </a:lnTo>
                <a:lnTo>
                  <a:pt x="18084" y="3551"/>
                </a:lnTo>
                <a:lnTo>
                  <a:pt x="12270" y="6705"/>
                </a:lnTo>
                <a:lnTo>
                  <a:pt x="9563" y="12317"/>
                </a:lnTo>
                <a:lnTo>
                  <a:pt x="9675" y="27912"/>
                </a:lnTo>
                <a:lnTo>
                  <a:pt x="13683" y="32305"/>
                </a:lnTo>
                <a:lnTo>
                  <a:pt x="19864" y="34063"/>
                </a:lnTo>
                <a:lnTo>
                  <a:pt x="27494" y="34066"/>
                </a:lnTo>
                <a:lnTo>
                  <a:pt x="30241" y="31727"/>
                </a:lnTo>
                <a:lnTo>
                  <a:pt x="29733" y="27830"/>
                </a:lnTo>
                <a:lnTo>
                  <a:pt x="27055" y="22891"/>
                </a:lnTo>
                <a:lnTo>
                  <a:pt x="22929" y="20768"/>
                </a:lnTo>
                <a:lnTo>
                  <a:pt x="640" y="235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5129935" y="339647"/>
            <a:ext cx="1092408" cy="552472"/>
            <a:chOff x="5129935" y="339647"/>
            <a:chExt cx="1092408" cy="552472"/>
          </a:xfrm>
        </p:grpSpPr>
        <p:sp>
          <p:nvSpPr>
            <p:cNvPr id="42" name="Freeform 41"/>
            <p:cNvSpPr/>
            <p:nvPr/>
          </p:nvSpPr>
          <p:spPr>
            <a:xfrm>
              <a:off x="5129935" y="339647"/>
              <a:ext cx="323827" cy="552472"/>
            </a:xfrm>
            <a:custGeom>
              <a:avLst/>
              <a:gdLst/>
              <a:ahLst/>
              <a:cxnLst/>
              <a:rect l="0" t="0" r="0" b="0"/>
              <a:pathLst>
                <a:path w="323827" h="552472">
                  <a:moveTo>
                    <a:pt x="323826" y="113078"/>
                  </a:moveTo>
                  <a:lnTo>
                    <a:pt x="281165" y="52205"/>
                  </a:lnTo>
                  <a:lnTo>
                    <a:pt x="245375" y="16284"/>
                  </a:lnTo>
                  <a:lnTo>
                    <a:pt x="226958" y="6498"/>
                  </a:lnTo>
                  <a:lnTo>
                    <a:pt x="191270" y="0"/>
                  </a:lnTo>
                  <a:lnTo>
                    <a:pt x="145470" y="3664"/>
                  </a:lnTo>
                  <a:lnTo>
                    <a:pt x="121335" y="12197"/>
                  </a:lnTo>
                  <a:lnTo>
                    <a:pt x="71990" y="44638"/>
                  </a:lnTo>
                  <a:lnTo>
                    <a:pt x="40418" y="85651"/>
                  </a:lnTo>
                  <a:lnTo>
                    <a:pt x="17240" y="138466"/>
                  </a:lnTo>
                  <a:lnTo>
                    <a:pt x="8632" y="195128"/>
                  </a:lnTo>
                  <a:lnTo>
                    <a:pt x="0" y="258314"/>
                  </a:lnTo>
                  <a:lnTo>
                    <a:pt x="1320" y="298830"/>
                  </a:lnTo>
                  <a:lnTo>
                    <a:pt x="6658" y="349551"/>
                  </a:lnTo>
                  <a:lnTo>
                    <a:pt x="24523" y="404630"/>
                  </a:lnTo>
                  <a:lnTo>
                    <a:pt x="50582" y="460571"/>
                  </a:lnTo>
                  <a:lnTo>
                    <a:pt x="78259" y="505502"/>
                  </a:lnTo>
                  <a:lnTo>
                    <a:pt x="104836" y="529479"/>
                  </a:lnTo>
                  <a:lnTo>
                    <a:pt x="134938" y="545812"/>
                  </a:lnTo>
                  <a:lnTo>
                    <a:pt x="177262" y="552471"/>
                  </a:lnTo>
                  <a:lnTo>
                    <a:pt x="227155" y="546315"/>
                  </a:lnTo>
                  <a:lnTo>
                    <a:pt x="270806" y="530715"/>
                  </a:lnTo>
                  <a:lnTo>
                    <a:pt x="323826" y="502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88177" y="678763"/>
              <a:ext cx="161489" cy="198356"/>
            </a:xfrm>
            <a:custGeom>
              <a:avLst/>
              <a:gdLst/>
              <a:ahLst/>
              <a:cxnLst/>
              <a:rect l="0" t="0" r="0" b="0"/>
              <a:pathLst>
                <a:path w="161489" h="198356">
                  <a:moveTo>
                    <a:pt x="91926" y="5589"/>
                  </a:moveTo>
                  <a:lnTo>
                    <a:pt x="75159" y="0"/>
                  </a:lnTo>
                  <a:lnTo>
                    <a:pt x="57568" y="3495"/>
                  </a:lnTo>
                  <a:lnTo>
                    <a:pt x="31053" y="18616"/>
                  </a:lnTo>
                  <a:lnTo>
                    <a:pt x="16909" y="32436"/>
                  </a:lnTo>
                  <a:lnTo>
                    <a:pt x="6722" y="50276"/>
                  </a:lnTo>
                  <a:lnTo>
                    <a:pt x="0" y="91229"/>
                  </a:lnTo>
                  <a:lnTo>
                    <a:pt x="3598" y="129230"/>
                  </a:lnTo>
                  <a:lnTo>
                    <a:pt x="12115" y="148668"/>
                  </a:lnTo>
                  <a:lnTo>
                    <a:pt x="36647" y="180211"/>
                  </a:lnTo>
                  <a:lnTo>
                    <a:pt x="62679" y="196279"/>
                  </a:lnTo>
                  <a:lnTo>
                    <a:pt x="85557" y="198355"/>
                  </a:lnTo>
                  <a:lnTo>
                    <a:pt x="108982" y="194208"/>
                  </a:lnTo>
                  <a:lnTo>
                    <a:pt x="135325" y="178719"/>
                  </a:lnTo>
                  <a:lnTo>
                    <a:pt x="150599" y="165984"/>
                  </a:lnTo>
                  <a:lnTo>
                    <a:pt x="158947" y="146286"/>
                  </a:lnTo>
                  <a:lnTo>
                    <a:pt x="161488" y="121933"/>
                  </a:lnTo>
                  <a:lnTo>
                    <a:pt x="158717" y="95512"/>
                  </a:lnTo>
                  <a:lnTo>
                    <a:pt x="147348" y="71291"/>
                  </a:lnTo>
                  <a:lnTo>
                    <a:pt x="105818" y="2038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91791" y="684352"/>
              <a:ext cx="127612" cy="171497"/>
            </a:xfrm>
            <a:custGeom>
              <a:avLst/>
              <a:gdLst/>
              <a:ahLst/>
              <a:cxnLst/>
              <a:rect l="0" t="0" r="0" b="0"/>
              <a:pathLst>
                <a:path w="127612" h="171497">
                  <a:moveTo>
                    <a:pt x="14654" y="10528"/>
                  </a:moveTo>
                  <a:lnTo>
                    <a:pt x="0" y="54491"/>
                  </a:lnTo>
                  <a:lnTo>
                    <a:pt x="1084" y="90365"/>
                  </a:lnTo>
                  <a:lnTo>
                    <a:pt x="8814" y="125041"/>
                  </a:lnTo>
                  <a:lnTo>
                    <a:pt x="24102" y="151953"/>
                  </a:lnTo>
                  <a:lnTo>
                    <a:pt x="39910" y="164241"/>
                  </a:lnTo>
                  <a:lnTo>
                    <a:pt x="49039" y="169155"/>
                  </a:lnTo>
                  <a:lnTo>
                    <a:pt x="68541" y="171496"/>
                  </a:lnTo>
                  <a:lnTo>
                    <a:pt x="78655" y="170483"/>
                  </a:lnTo>
                  <a:lnTo>
                    <a:pt x="96132" y="159998"/>
                  </a:lnTo>
                  <a:lnTo>
                    <a:pt x="110528" y="143640"/>
                  </a:lnTo>
                  <a:lnTo>
                    <a:pt x="120826" y="124671"/>
                  </a:lnTo>
                  <a:lnTo>
                    <a:pt x="127611" y="88672"/>
                  </a:lnTo>
                  <a:lnTo>
                    <a:pt x="121498" y="42992"/>
                  </a:lnTo>
                  <a:lnTo>
                    <a:pt x="1094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88042" y="672467"/>
              <a:ext cx="134259" cy="169813"/>
            </a:xfrm>
            <a:custGeom>
              <a:avLst/>
              <a:gdLst/>
              <a:ahLst/>
              <a:cxnLst/>
              <a:rect l="0" t="0" r="0" b="0"/>
              <a:pathLst>
                <a:path w="134259" h="169813">
                  <a:moveTo>
                    <a:pt x="7916" y="64527"/>
                  </a:moveTo>
                  <a:lnTo>
                    <a:pt x="11036" y="107219"/>
                  </a:lnTo>
                  <a:lnTo>
                    <a:pt x="22571" y="148869"/>
                  </a:lnTo>
                  <a:lnTo>
                    <a:pt x="22365" y="152341"/>
                  </a:lnTo>
                  <a:lnTo>
                    <a:pt x="19889" y="151146"/>
                  </a:lnTo>
                  <a:lnTo>
                    <a:pt x="12068" y="140459"/>
                  </a:lnTo>
                  <a:lnTo>
                    <a:pt x="2257" y="113542"/>
                  </a:lnTo>
                  <a:lnTo>
                    <a:pt x="0" y="76451"/>
                  </a:lnTo>
                  <a:lnTo>
                    <a:pt x="7390" y="38164"/>
                  </a:lnTo>
                  <a:lnTo>
                    <a:pt x="17821" y="19275"/>
                  </a:lnTo>
                  <a:lnTo>
                    <a:pt x="33375" y="6201"/>
                  </a:lnTo>
                  <a:lnTo>
                    <a:pt x="42436" y="1077"/>
                  </a:lnTo>
                  <a:lnTo>
                    <a:pt x="51986" y="0"/>
                  </a:lnTo>
                  <a:lnTo>
                    <a:pt x="71956" y="5043"/>
                  </a:lnTo>
                  <a:lnTo>
                    <a:pt x="97341" y="21036"/>
                  </a:lnTo>
                  <a:lnTo>
                    <a:pt x="109272" y="37009"/>
                  </a:lnTo>
                  <a:lnTo>
                    <a:pt x="126463" y="75859"/>
                  </a:lnTo>
                  <a:lnTo>
                    <a:pt x="133231" y="136137"/>
                  </a:lnTo>
                  <a:lnTo>
                    <a:pt x="134258" y="1698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06528" y="452725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54144"/>
                  </a:lnTo>
                  <a:lnTo>
                    <a:pt x="8406" y="116964"/>
                  </a:lnTo>
                  <a:lnTo>
                    <a:pt x="16789" y="165027"/>
                  </a:lnTo>
                  <a:lnTo>
                    <a:pt x="20963" y="222032"/>
                  </a:lnTo>
                  <a:lnTo>
                    <a:pt x="27918" y="275317"/>
                  </a:lnTo>
                  <a:lnTo>
                    <a:pt x="30862" y="329598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969658" y="568538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194067" y="0"/>
                  </a:lnTo>
                  <a:lnTo>
                    <a:pt x="141063" y="1170"/>
                  </a:lnTo>
                  <a:lnTo>
                    <a:pt x="79191" y="9065"/>
                  </a:lnTo>
                  <a:lnTo>
                    <a:pt x="19686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496083" y="315854"/>
            <a:ext cx="3411234" cy="536508"/>
            <a:chOff x="6496083" y="315854"/>
            <a:chExt cx="3411234" cy="536508"/>
          </a:xfrm>
        </p:grpSpPr>
        <p:sp>
          <p:nvSpPr>
            <p:cNvPr id="49" name="Freeform 48"/>
            <p:cNvSpPr/>
            <p:nvPr/>
          </p:nvSpPr>
          <p:spPr>
            <a:xfrm>
              <a:off x="6654010" y="389554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42114" y="0"/>
                  </a:moveTo>
                  <a:lnTo>
                    <a:pt x="27643" y="33622"/>
                  </a:lnTo>
                  <a:lnTo>
                    <a:pt x="22358" y="88443"/>
                  </a:lnTo>
                  <a:lnTo>
                    <a:pt x="24562" y="141239"/>
                  </a:lnTo>
                  <a:lnTo>
                    <a:pt x="29504" y="198216"/>
                  </a:lnTo>
                  <a:lnTo>
                    <a:pt x="25585" y="258692"/>
                  </a:lnTo>
                  <a:lnTo>
                    <a:pt x="14716" y="312839"/>
                  </a:lnTo>
                  <a:lnTo>
                    <a:pt x="8236" y="365475"/>
                  </a:lnTo>
                  <a:lnTo>
                    <a:pt x="1085" y="42446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96083" y="579067"/>
              <a:ext cx="294798" cy="10529"/>
            </a:xfrm>
            <a:custGeom>
              <a:avLst/>
              <a:gdLst/>
              <a:ahLst/>
              <a:cxnLst/>
              <a:rect l="0" t="0" r="0" b="0"/>
              <a:pathLst>
                <a:path w="294798" h="10529">
                  <a:moveTo>
                    <a:pt x="294797" y="10528"/>
                  </a:moveTo>
                  <a:lnTo>
                    <a:pt x="236181" y="10528"/>
                  </a:lnTo>
                  <a:lnTo>
                    <a:pt x="182007" y="10528"/>
                  </a:lnTo>
                  <a:lnTo>
                    <a:pt x="126245" y="10528"/>
                  </a:lnTo>
                  <a:lnTo>
                    <a:pt x="70171" y="10528"/>
                  </a:lnTo>
                  <a:lnTo>
                    <a:pt x="12476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759295" y="379025"/>
              <a:ext cx="157928" cy="431670"/>
            </a:xfrm>
            <a:custGeom>
              <a:avLst/>
              <a:gdLst/>
              <a:ahLst/>
              <a:cxnLst/>
              <a:rect l="0" t="0" r="0" b="0"/>
              <a:pathLst>
                <a:path w="157928" h="431670">
                  <a:moveTo>
                    <a:pt x="0" y="0"/>
                  </a:moveTo>
                  <a:lnTo>
                    <a:pt x="3120" y="57264"/>
                  </a:lnTo>
                  <a:lnTo>
                    <a:pt x="9065" y="118157"/>
                  </a:lnTo>
                  <a:lnTo>
                    <a:pt x="10095" y="172270"/>
                  </a:lnTo>
                  <a:lnTo>
                    <a:pt x="10400" y="232757"/>
                  </a:lnTo>
                  <a:lnTo>
                    <a:pt x="10491" y="283955"/>
                  </a:lnTo>
                  <a:lnTo>
                    <a:pt x="17757" y="337110"/>
                  </a:lnTo>
                  <a:lnTo>
                    <a:pt x="20405" y="398389"/>
                  </a:lnTo>
                  <a:lnTo>
                    <a:pt x="19598" y="419218"/>
                  </a:lnTo>
                  <a:lnTo>
                    <a:pt x="17745" y="419858"/>
                  </a:lnTo>
                  <a:lnTo>
                    <a:pt x="15339" y="416776"/>
                  </a:lnTo>
                  <a:lnTo>
                    <a:pt x="11162" y="362493"/>
                  </a:lnTo>
                  <a:lnTo>
                    <a:pt x="16243" y="308300"/>
                  </a:lnTo>
                  <a:lnTo>
                    <a:pt x="30809" y="280211"/>
                  </a:lnTo>
                  <a:lnTo>
                    <a:pt x="39257" y="274545"/>
                  </a:lnTo>
                  <a:lnTo>
                    <a:pt x="61122" y="268250"/>
                  </a:lnTo>
                  <a:lnTo>
                    <a:pt x="71164" y="268910"/>
                  </a:lnTo>
                  <a:lnTo>
                    <a:pt x="88560" y="275884"/>
                  </a:lnTo>
                  <a:lnTo>
                    <a:pt x="100971" y="289901"/>
                  </a:lnTo>
                  <a:lnTo>
                    <a:pt x="144253" y="352710"/>
                  </a:lnTo>
                  <a:lnTo>
                    <a:pt x="151850" y="373959"/>
                  </a:lnTo>
                  <a:lnTo>
                    <a:pt x="157927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46118" y="593104"/>
              <a:ext cx="134834" cy="228119"/>
            </a:xfrm>
            <a:custGeom>
              <a:avLst/>
              <a:gdLst/>
              <a:ahLst/>
              <a:cxnLst/>
              <a:rect l="0" t="0" r="0" b="0"/>
              <a:pathLst>
                <a:path w="134834" h="228119">
                  <a:moveTo>
                    <a:pt x="23747" y="101776"/>
                  </a:moveTo>
                  <a:lnTo>
                    <a:pt x="77622" y="83818"/>
                  </a:lnTo>
                  <a:lnTo>
                    <a:pt x="107170" y="72409"/>
                  </a:lnTo>
                  <a:lnTo>
                    <a:pt x="123606" y="61038"/>
                  </a:lnTo>
                  <a:lnTo>
                    <a:pt x="128924" y="52391"/>
                  </a:lnTo>
                  <a:lnTo>
                    <a:pt x="134833" y="30304"/>
                  </a:lnTo>
                  <a:lnTo>
                    <a:pt x="132900" y="21373"/>
                  </a:lnTo>
                  <a:lnTo>
                    <a:pt x="128101" y="14249"/>
                  </a:lnTo>
                  <a:lnTo>
                    <a:pt x="121393" y="8330"/>
                  </a:lnTo>
                  <a:lnTo>
                    <a:pt x="101461" y="1753"/>
                  </a:lnTo>
                  <a:lnTo>
                    <a:pt x="78174" y="0"/>
                  </a:lnTo>
                  <a:lnTo>
                    <a:pt x="56125" y="3120"/>
                  </a:lnTo>
                  <a:lnTo>
                    <a:pt x="37747" y="14645"/>
                  </a:lnTo>
                  <a:lnTo>
                    <a:pt x="22951" y="32636"/>
                  </a:lnTo>
                  <a:lnTo>
                    <a:pt x="0" y="90231"/>
                  </a:lnTo>
                  <a:lnTo>
                    <a:pt x="73" y="128121"/>
                  </a:lnTo>
                  <a:lnTo>
                    <a:pt x="7504" y="163395"/>
                  </a:lnTo>
                  <a:lnTo>
                    <a:pt x="22704" y="190484"/>
                  </a:lnTo>
                  <a:lnTo>
                    <a:pt x="38492" y="202813"/>
                  </a:lnTo>
                  <a:lnTo>
                    <a:pt x="77223" y="220260"/>
                  </a:lnTo>
                  <a:lnTo>
                    <a:pt x="129032" y="228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54757" y="590034"/>
              <a:ext cx="167835" cy="250844"/>
            </a:xfrm>
            <a:custGeom>
              <a:avLst/>
              <a:gdLst/>
              <a:ahLst/>
              <a:cxnLst/>
              <a:rect l="0" t="0" r="0" b="0"/>
              <a:pathLst>
                <a:path w="167835" h="250844">
                  <a:moveTo>
                    <a:pt x="30963" y="52204"/>
                  </a:moveTo>
                  <a:lnTo>
                    <a:pt x="36552" y="110821"/>
                  </a:lnTo>
                  <a:lnTo>
                    <a:pt x="47751" y="166165"/>
                  </a:lnTo>
                  <a:lnTo>
                    <a:pt x="51176" y="229089"/>
                  </a:lnTo>
                  <a:lnTo>
                    <a:pt x="51458" y="243827"/>
                  </a:lnTo>
                  <a:lnTo>
                    <a:pt x="49305" y="250143"/>
                  </a:lnTo>
                  <a:lnTo>
                    <a:pt x="45531" y="250843"/>
                  </a:lnTo>
                  <a:lnTo>
                    <a:pt x="40675" y="247801"/>
                  </a:lnTo>
                  <a:lnTo>
                    <a:pt x="32160" y="235062"/>
                  </a:lnTo>
                  <a:lnTo>
                    <a:pt x="13572" y="180962"/>
                  </a:lnTo>
                  <a:lnTo>
                    <a:pt x="2528" y="133790"/>
                  </a:lnTo>
                  <a:lnTo>
                    <a:pt x="0" y="79758"/>
                  </a:lnTo>
                  <a:lnTo>
                    <a:pt x="5151" y="38011"/>
                  </a:lnTo>
                  <a:lnTo>
                    <a:pt x="14031" y="16260"/>
                  </a:lnTo>
                  <a:lnTo>
                    <a:pt x="19675" y="7184"/>
                  </a:lnTo>
                  <a:lnTo>
                    <a:pt x="28117" y="2304"/>
                  </a:lnTo>
                  <a:lnTo>
                    <a:pt x="49975" y="0"/>
                  </a:lnTo>
                  <a:lnTo>
                    <a:pt x="60015" y="3363"/>
                  </a:lnTo>
                  <a:lnTo>
                    <a:pt x="100358" y="37973"/>
                  </a:lnTo>
                  <a:lnTo>
                    <a:pt x="121974" y="64755"/>
                  </a:lnTo>
                  <a:lnTo>
                    <a:pt x="145821" y="123974"/>
                  </a:lnTo>
                  <a:lnTo>
                    <a:pt x="163028" y="179462"/>
                  </a:lnTo>
                  <a:lnTo>
                    <a:pt x="167834" y="241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475233" y="631709"/>
              <a:ext cx="124517" cy="220653"/>
            </a:xfrm>
            <a:custGeom>
              <a:avLst/>
              <a:gdLst/>
              <a:ahLst/>
              <a:cxnLst/>
              <a:rect l="0" t="0" r="0" b="0"/>
              <a:pathLst>
                <a:path w="124517" h="220653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19" y="168553"/>
                  </a:lnTo>
                  <a:lnTo>
                    <a:pt x="5589" y="182558"/>
                  </a:lnTo>
                  <a:lnTo>
                    <a:pt x="17691" y="204360"/>
                  </a:lnTo>
                  <a:lnTo>
                    <a:pt x="25832" y="213449"/>
                  </a:lnTo>
                  <a:lnTo>
                    <a:pt x="34769" y="218339"/>
                  </a:lnTo>
                  <a:lnTo>
                    <a:pt x="54057" y="220652"/>
                  </a:lnTo>
                  <a:lnTo>
                    <a:pt x="71209" y="214661"/>
                  </a:lnTo>
                  <a:lnTo>
                    <a:pt x="101283" y="191751"/>
                  </a:lnTo>
                  <a:lnTo>
                    <a:pt x="117098" y="166000"/>
                  </a:lnTo>
                  <a:lnTo>
                    <a:pt x="124516" y="117452"/>
                  </a:lnTo>
                  <a:lnTo>
                    <a:pt x="122862" y="65921"/>
                  </a:lnTo>
                  <a:lnTo>
                    <a:pt x="11581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654218" y="636613"/>
              <a:ext cx="291759" cy="195139"/>
            </a:xfrm>
            <a:custGeom>
              <a:avLst/>
              <a:gdLst/>
              <a:ahLst/>
              <a:cxnLst/>
              <a:rect l="0" t="0" r="0" b="0"/>
              <a:pathLst>
                <a:path w="291759" h="195139">
                  <a:moveTo>
                    <a:pt x="0" y="37210"/>
                  </a:moveTo>
                  <a:lnTo>
                    <a:pt x="5588" y="99303"/>
                  </a:lnTo>
                  <a:lnTo>
                    <a:pt x="21331" y="152882"/>
                  </a:lnTo>
                  <a:lnTo>
                    <a:pt x="24749" y="163458"/>
                  </a:lnTo>
                  <a:lnTo>
                    <a:pt x="24688" y="165829"/>
                  </a:lnTo>
                  <a:lnTo>
                    <a:pt x="18381" y="155985"/>
                  </a:lnTo>
                  <a:lnTo>
                    <a:pt x="4843" y="97067"/>
                  </a:lnTo>
                  <a:lnTo>
                    <a:pt x="2152" y="66933"/>
                  </a:lnTo>
                  <a:lnTo>
                    <a:pt x="7196" y="41062"/>
                  </a:lnTo>
                  <a:lnTo>
                    <a:pt x="11816" y="29249"/>
                  </a:lnTo>
                  <a:lnTo>
                    <a:pt x="18405" y="22544"/>
                  </a:lnTo>
                  <a:lnTo>
                    <a:pt x="26308" y="19244"/>
                  </a:lnTo>
                  <a:lnTo>
                    <a:pt x="35087" y="18214"/>
                  </a:lnTo>
                  <a:lnTo>
                    <a:pt x="54199" y="23308"/>
                  </a:lnTo>
                  <a:lnTo>
                    <a:pt x="95064" y="45643"/>
                  </a:lnTo>
                  <a:lnTo>
                    <a:pt x="123845" y="73971"/>
                  </a:lnTo>
                  <a:lnTo>
                    <a:pt x="123508" y="72246"/>
                  </a:lnTo>
                  <a:lnTo>
                    <a:pt x="120943" y="67586"/>
                  </a:lnTo>
                  <a:lnTo>
                    <a:pt x="122922" y="38672"/>
                  </a:lnTo>
                  <a:lnTo>
                    <a:pt x="131061" y="19922"/>
                  </a:lnTo>
                  <a:lnTo>
                    <a:pt x="136507" y="11647"/>
                  </a:lnTo>
                  <a:lnTo>
                    <a:pt x="145987" y="6130"/>
                  </a:lnTo>
                  <a:lnTo>
                    <a:pt x="172118" y="0"/>
                  </a:lnTo>
                  <a:lnTo>
                    <a:pt x="200108" y="3515"/>
                  </a:lnTo>
                  <a:lnTo>
                    <a:pt x="225807" y="14046"/>
                  </a:lnTo>
                  <a:lnTo>
                    <a:pt x="253429" y="39705"/>
                  </a:lnTo>
                  <a:lnTo>
                    <a:pt x="280603" y="79817"/>
                  </a:lnTo>
                  <a:lnTo>
                    <a:pt x="288489" y="101770"/>
                  </a:lnTo>
                  <a:lnTo>
                    <a:pt x="291758" y="139267"/>
                  </a:lnTo>
                  <a:lnTo>
                    <a:pt x="284269" y="195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980601" y="379025"/>
              <a:ext cx="233331" cy="413888"/>
            </a:xfrm>
            <a:custGeom>
              <a:avLst/>
              <a:gdLst/>
              <a:ahLst/>
              <a:cxnLst/>
              <a:rect l="0" t="0" r="0" b="0"/>
              <a:pathLst>
                <a:path w="233331" h="413888">
                  <a:moveTo>
                    <a:pt x="0" y="0"/>
                  </a:moveTo>
                  <a:lnTo>
                    <a:pt x="3119" y="52051"/>
                  </a:lnTo>
                  <a:lnTo>
                    <a:pt x="8333" y="105110"/>
                  </a:lnTo>
                  <a:lnTo>
                    <a:pt x="12997" y="157876"/>
                  </a:lnTo>
                  <a:lnTo>
                    <a:pt x="18668" y="207435"/>
                  </a:lnTo>
                  <a:lnTo>
                    <a:pt x="20349" y="254875"/>
                  </a:lnTo>
                  <a:lnTo>
                    <a:pt x="20847" y="309095"/>
                  </a:lnTo>
                  <a:lnTo>
                    <a:pt x="20995" y="363375"/>
                  </a:lnTo>
                  <a:lnTo>
                    <a:pt x="19859" y="386108"/>
                  </a:lnTo>
                  <a:lnTo>
                    <a:pt x="17919" y="387257"/>
                  </a:lnTo>
                  <a:lnTo>
                    <a:pt x="15455" y="384514"/>
                  </a:lnTo>
                  <a:lnTo>
                    <a:pt x="11501" y="345318"/>
                  </a:lnTo>
                  <a:lnTo>
                    <a:pt x="13156" y="302618"/>
                  </a:lnTo>
                  <a:lnTo>
                    <a:pt x="21835" y="282286"/>
                  </a:lnTo>
                  <a:lnTo>
                    <a:pt x="39730" y="265451"/>
                  </a:lnTo>
                  <a:lnTo>
                    <a:pt x="63281" y="252509"/>
                  </a:lnTo>
                  <a:lnTo>
                    <a:pt x="89346" y="246757"/>
                  </a:lnTo>
                  <a:lnTo>
                    <a:pt x="124739" y="249108"/>
                  </a:lnTo>
                  <a:lnTo>
                    <a:pt x="157453" y="262803"/>
                  </a:lnTo>
                  <a:lnTo>
                    <a:pt x="198778" y="296797"/>
                  </a:lnTo>
                  <a:lnTo>
                    <a:pt x="222024" y="326976"/>
                  </a:lnTo>
                  <a:lnTo>
                    <a:pt x="232428" y="347704"/>
                  </a:lnTo>
                  <a:lnTo>
                    <a:pt x="233330" y="356975"/>
                  </a:lnTo>
                  <a:lnTo>
                    <a:pt x="228095" y="373515"/>
                  </a:lnTo>
                  <a:lnTo>
                    <a:pt x="214849" y="385546"/>
                  </a:lnTo>
                  <a:lnTo>
                    <a:pt x="157379" y="410260"/>
                  </a:lnTo>
                  <a:lnTo>
                    <a:pt x="147033" y="413887"/>
                  </a:lnTo>
                  <a:lnTo>
                    <a:pt x="110116" y="413402"/>
                  </a:lnTo>
                  <a:lnTo>
                    <a:pt x="54304" y="402646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233285" y="571610"/>
              <a:ext cx="168034" cy="218028"/>
            </a:xfrm>
            <a:custGeom>
              <a:avLst/>
              <a:gdLst/>
              <a:ahLst/>
              <a:cxnLst/>
              <a:rect l="0" t="0" r="0" b="0"/>
              <a:pathLst>
                <a:path w="168034" h="218028">
                  <a:moveTo>
                    <a:pt x="0" y="91685"/>
                  </a:moveTo>
                  <a:lnTo>
                    <a:pt x="37478" y="83352"/>
                  </a:lnTo>
                  <a:lnTo>
                    <a:pt x="88901" y="76001"/>
                  </a:lnTo>
                  <a:lnTo>
                    <a:pt x="141779" y="62114"/>
                  </a:lnTo>
                  <a:lnTo>
                    <a:pt x="160889" y="50856"/>
                  </a:lnTo>
                  <a:lnTo>
                    <a:pt x="165751" y="43409"/>
                  </a:lnTo>
                  <a:lnTo>
                    <a:pt x="168033" y="25775"/>
                  </a:lnTo>
                  <a:lnTo>
                    <a:pt x="164665" y="18499"/>
                  </a:lnTo>
                  <a:lnTo>
                    <a:pt x="151563" y="7295"/>
                  </a:lnTo>
                  <a:lnTo>
                    <a:pt x="118867" y="0"/>
                  </a:lnTo>
                  <a:lnTo>
                    <a:pt x="85132" y="3428"/>
                  </a:lnTo>
                  <a:lnTo>
                    <a:pt x="52910" y="17441"/>
                  </a:lnTo>
                  <a:lnTo>
                    <a:pt x="37944" y="32951"/>
                  </a:lnTo>
                  <a:lnTo>
                    <a:pt x="22941" y="64534"/>
                  </a:lnTo>
                  <a:lnTo>
                    <a:pt x="6097" y="124808"/>
                  </a:lnTo>
                  <a:lnTo>
                    <a:pt x="7779" y="155149"/>
                  </a:lnTo>
                  <a:lnTo>
                    <a:pt x="15545" y="178773"/>
                  </a:lnTo>
                  <a:lnTo>
                    <a:pt x="20892" y="188348"/>
                  </a:lnTo>
                  <a:lnTo>
                    <a:pt x="36191" y="202107"/>
                  </a:lnTo>
                  <a:lnTo>
                    <a:pt x="58297" y="213310"/>
                  </a:lnTo>
                  <a:lnTo>
                    <a:pt x="73699" y="218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422798" y="558010"/>
              <a:ext cx="84229" cy="224717"/>
            </a:xfrm>
            <a:custGeom>
              <a:avLst/>
              <a:gdLst/>
              <a:ahLst/>
              <a:cxnLst/>
              <a:rect l="0" t="0" r="0" b="0"/>
              <a:pathLst>
                <a:path w="84229" h="224717">
                  <a:moveTo>
                    <a:pt x="0" y="115813"/>
                  </a:moveTo>
                  <a:lnTo>
                    <a:pt x="17958" y="169688"/>
                  </a:lnTo>
                  <a:lnTo>
                    <a:pt x="36301" y="224716"/>
                  </a:lnTo>
                  <a:lnTo>
                    <a:pt x="12178" y="169014"/>
                  </a:lnTo>
                  <a:lnTo>
                    <a:pt x="3608" y="133916"/>
                  </a:lnTo>
                  <a:lnTo>
                    <a:pt x="4188" y="93881"/>
                  </a:lnTo>
                  <a:lnTo>
                    <a:pt x="10050" y="68631"/>
                  </a:lnTo>
                  <a:lnTo>
                    <a:pt x="20455" y="49610"/>
                  </a:lnTo>
                  <a:lnTo>
                    <a:pt x="35998" y="3647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590429" y="558010"/>
              <a:ext cx="190936" cy="219743"/>
            </a:xfrm>
            <a:custGeom>
              <a:avLst/>
              <a:gdLst/>
              <a:ahLst/>
              <a:cxnLst/>
              <a:rect l="0" t="0" r="0" b="0"/>
              <a:pathLst>
                <a:path w="190936" h="219743">
                  <a:moveTo>
                    <a:pt x="127167" y="0"/>
                  </a:moveTo>
                  <a:lnTo>
                    <a:pt x="84474" y="3119"/>
                  </a:lnTo>
                  <a:lnTo>
                    <a:pt x="33504" y="19128"/>
                  </a:lnTo>
                  <a:lnTo>
                    <a:pt x="16908" y="30338"/>
                  </a:lnTo>
                  <a:lnTo>
                    <a:pt x="4853" y="46239"/>
                  </a:lnTo>
                  <a:lnTo>
                    <a:pt x="0" y="55392"/>
                  </a:lnTo>
                  <a:lnTo>
                    <a:pt x="1445" y="62665"/>
                  </a:lnTo>
                  <a:lnTo>
                    <a:pt x="7088" y="68682"/>
                  </a:lnTo>
                  <a:lnTo>
                    <a:pt x="64545" y="94316"/>
                  </a:lnTo>
                  <a:lnTo>
                    <a:pt x="127215" y="115775"/>
                  </a:lnTo>
                  <a:lnTo>
                    <a:pt x="147075" y="123985"/>
                  </a:lnTo>
                  <a:lnTo>
                    <a:pt x="186215" y="155032"/>
                  </a:lnTo>
                  <a:lnTo>
                    <a:pt x="189928" y="163016"/>
                  </a:lnTo>
                  <a:lnTo>
                    <a:pt x="190935" y="181246"/>
                  </a:lnTo>
                  <a:lnTo>
                    <a:pt x="184364" y="197927"/>
                  </a:lnTo>
                  <a:lnTo>
                    <a:pt x="179337" y="205651"/>
                  </a:lnTo>
                  <a:lnTo>
                    <a:pt x="171305" y="210800"/>
                  </a:lnTo>
                  <a:lnTo>
                    <a:pt x="137646" y="218047"/>
                  </a:lnTo>
                  <a:lnTo>
                    <a:pt x="111547" y="219742"/>
                  </a:lnTo>
                  <a:lnTo>
                    <a:pt x="87469" y="214257"/>
                  </a:lnTo>
                  <a:lnTo>
                    <a:pt x="3241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170755" y="379025"/>
              <a:ext cx="10096" cy="379027"/>
            </a:xfrm>
            <a:custGeom>
              <a:avLst/>
              <a:gdLst/>
              <a:ahLst/>
              <a:cxnLst/>
              <a:rect l="0" t="0" r="0" b="0"/>
              <a:pathLst>
                <a:path w="10096" h="379027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6887" y="168772"/>
                  </a:lnTo>
                  <a:lnTo>
                    <a:pt x="9145" y="223142"/>
                  </a:lnTo>
                  <a:lnTo>
                    <a:pt x="9813" y="275647"/>
                  </a:lnTo>
                  <a:lnTo>
                    <a:pt x="10039" y="335902"/>
                  </a:lnTo>
                  <a:lnTo>
                    <a:pt x="1009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022922" y="568538"/>
              <a:ext cx="252685" cy="9071"/>
            </a:xfrm>
            <a:custGeom>
              <a:avLst/>
              <a:gdLst/>
              <a:ahLst/>
              <a:cxnLst/>
              <a:rect l="0" t="0" r="0" b="0"/>
              <a:pathLst>
                <a:path w="252685" h="9071">
                  <a:moveTo>
                    <a:pt x="252684" y="0"/>
                  </a:moveTo>
                  <a:lnTo>
                    <a:pt x="194067" y="9065"/>
                  </a:lnTo>
                  <a:lnTo>
                    <a:pt x="132657" y="9070"/>
                  </a:lnTo>
                  <a:lnTo>
                    <a:pt x="71135" y="2138"/>
                  </a:lnTo>
                  <a:lnTo>
                    <a:pt x="29656" y="6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286134" y="379025"/>
              <a:ext cx="126344" cy="389556"/>
            </a:xfrm>
            <a:custGeom>
              <a:avLst/>
              <a:gdLst/>
              <a:ahLst/>
              <a:cxnLst/>
              <a:rect l="0" t="0" r="0" b="0"/>
              <a:pathLst>
                <a:path w="126344" h="389556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0" y="154756"/>
                  </a:lnTo>
                  <a:lnTo>
                    <a:pt x="3119" y="202222"/>
                  </a:lnTo>
                  <a:lnTo>
                    <a:pt x="9066" y="265073"/>
                  </a:lnTo>
                  <a:lnTo>
                    <a:pt x="10240" y="313190"/>
                  </a:lnTo>
                  <a:lnTo>
                    <a:pt x="12843" y="265747"/>
                  </a:lnTo>
                  <a:lnTo>
                    <a:pt x="21696" y="248351"/>
                  </a:lnTo>
                  <a:lnTo>
                    <a:pt x="36549" y="235941"/>
                  </a:lnTo>
                  <a:lnTo>
                    <a:pt x="45424" y="230993"/>
                  </a:lnTo>
                  <a:lnTo>
                    <a:pt x="53679" y="230035"/>
                  </a:lnTo>
                  <a:lnTo>
                    <a:pt x="69091" y="235209"/>
                  </a:lnTo>
                  <a:lnTo>
                    <a:pt x="80621" y="248427"/>
                  </a:lnTo>
                  <a:lnTo>
                    <a:pt x="104968" y="305877"/>
                  </a:lnTo>
                  <a:lnTo>
                    <a:pt x="123196" y="365427"/>
                  </a:lnTo>
                  <a:lnTo>
                    <a:pt x="126343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453983" y="565432"/>
              <a:ext cx="190122" cy="245263"/>
            </a:xfrm>
            <a:custGeom>
              <a:avLst/>
              <a:gdLst/>
              <a:ahLst/>
              <a:cxnLst/>
              <a:rect l="0" t="0" r="0" b="0"/>
              <a:pathLst>
                <a:path w="190122" h="245263">
                  <a:moveTo>
                    <a:pt x="126950" y="97863"/>
                  </a:moveTo>
                  <a:lnTo>
                    <a:pt x="126950" y="75506"/>
                  </a:lnTo>
                  <a:lnTo>
                    <a:pt x="115771" y="44835"/>
                  </a:lnTo>
                  <a:lnTo>
                    <a:pt x="97641" y="19110"/>
                  </a:lnTo>
                  <a:lnTo>
                    <a:pt x="71862" y="2259"/>
                  </a:lnTo>
                  <a:lnTo>
                    <a:pt x="52163" y="0"/>
                  </a:lnTo>
                  <a:lnTo>
                    <a:pt x="41997" y="1036"/>
                  </a:lnTo>
                  <a:lnTo>
                    <a:pt x="34050" y="5235"/>
                  </a:lnTo>
                  <a:lnTo>
                    <a:pt x="3206" y="41298"/>
                  </a:lnTo>
                  <a:lnTo>
                    <a:pt x="0" y="50794"/>
                  </a:lnTo>
                  <a:lnTo>
                    <a:pt x="1077" y="87686"/>
                  </a:lnTo>
                  <a:lnTo>
                    <a:pt x="11922" y="148842"/>
                  </a:lnTo>
                  <a:lnTo>
                    <a:pt x="15170" y="163434"/>
                  </a:lnTo>
                  <a:lnTo>
                    <a:pt x="20844" y="174332"/>
                  </a:lnTo>
                  <a:lnTo>
                    <a:pt x="36508" y="189561"/>
                  </a:lnTo>
                  <a:lnTo>
                    <a:pt x="45598" y="191750"/>
                  </a:lnTo>
                  <a:lnTo>
                    <a:pt x="65057" y="187944"/>
                  </a:lnTo>
                  <a:lnTo>
                    <a:pt x="82284" y="175333"/>
                  </a:lnTo>
                  <a:lnTo>
                    <a:pt x="96570" y="156861"/>
                  </a:lnTo>
                  <a:lnTo>
                    <a:pt x="120590" y="96235"/>
                  </a:lnTo>
                  <a:lnTo>
                    <a:pt x="119346" y="113628"/>
                  </a:lnTo>
                  <a:lnTo>
                    <a:pt x="134534" y="172022"/>
                  </a:lnTo>
                  <a:lnTo>
                    <a:pt x="145834" y="202114"/>
                  </a:lnTo>
                  <a:lnTo>
                    <a:pt x="163481" y="225198"/>
                  </a:lnTo>
                  <a:lnTo>
                    <a:pt x="190121" y="245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738860" y="315854"/>
              <a:ext cx="29652" cy="473784"/>
            </a:xfrm>
            <a:custGeom>
              <a:avLst/>
              <a:gdLst/>
              <a:ahLst/>
              <a:cxnLst/>
              <a:rect l="0" t="0" r="0" b="0"/>
              <a:pathLst>
                <a:path w="29652" h="473784">
                  <a:moveTo>
                    <a:pt x="0" y="0"/>
                  </a:moveTo>
                  <a:lnTo>
                    <a:pt x="7235" y="50433"/>
                  </a:lnTo>
                  <a:lnTo>
                    <a:pt x="10723" y="104241"/>
                  </a:lnTo>
                  <a:lnTo>
                    <a:pt x="18645" y="148650"/>
                  </a:lnTo>
                  <a:lnTo>
                    <a:pt x="27232" y="211591"/>
                  </a:lnTo>
                  <a:lnTo>
                    <a:pt x="29651" y="258207"/>
                  </a:lnTo>
                  <a:lnTo>
                    <a:pt x="25423" y="308133"/>
                  </a:lnTo>
                  <a:lnTo>
                    <a:pt x="22351" y="356331"/>
                  </a:lnTo>
                  <a:lnTo>
                    <a:pt x="21313" y="416614"/>
                  </a:lnTo>
                  <a:lnTo>
                    <a:pt x="21057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570404" y="494839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31585"/>
                  </a:moveTo>
                  <a:lnTo>
                    <a:pt x="279647" y="28466"/>
                  </a:lnTo>
                  <a:lnTo>
                    <a:pt x="230257" y="23252"/>
                  </a:lnTo>
                  <a:lnTo>
                    <a:pt x="172345" y="15901"/>
                  </a:lnTo>
                  <a:lnTo>
                    <a:pt x="115666" y="12120"/>
                  </a:lnTo>
                  <a:lnTo>
                    <a:pt x="70515" y="8116"/>
                  </a:lnTo>
                  <a:lnTo>
                    <a:pt x="20893" y="24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281157" y="1101275"/>
            <a:ext cx="4110263" cy="528182"/>
            <a:chOff x="5281157" y="1101275"/>
            <a:chExt cx="4110263" cy="528182"/>
          </a:xfrm>
        </p:grpSpPr>
        <p:sp>
          <p:nvSpPr>
            <p:cNvPr id="67" name="Freeform 66"/>
            <p:cNvSpPr/>
            <p:nvPr/>
          </p:nvSpPr>
          <p:spPr>
            <a:xfrm>
              <a:off x="5281157" y="1302177"/>
              <a:ext cx="204191" cy="327280"/>
            </a:xfrm>
            <a:custGeom>
              <a:avLst/>
              <a:gdLst/>
              <a:ahLst/>
              <a:cxnLst/>
              <a:rect l="0" t="0" r="0" b="0"/>
              <a:pathLst>
                <a:path w="204191" h="327280">
                  <a:moveTo>
                    <a:pt x="193661" y="77056"/>
                  </a:moveTo>
                  <a:lnTo>
                    <a:pt x="184086" y="53009"/>
                  </a:lnTo>
                  <a:lnTo>
                    <a:pt x="166128" y="31586"/>
                  </a:lnTo>
                  <a:lnTo>
                    <a:pt x="139100" y="11591"/>
                  </a:lnTo>
                  <a:lnTo>
                    <a:pt x="119109" y="1947"/>
                  </a:lnTo>
                  <a:lnTo>
                    <a:pt x="98526" y="0"/>
                  </a:lnTo>
                  <a:lnTo>
                    <a:pt x="56716" y="8282"/>
                  </a:lnTo>
                  <a:lnTo>
                    <a:pt x="38820" y="20753"/>
                  </a:lnTo>
                  <a:lnTo>
                    <a:pt x="24238" y="37994"/>
                  </a:lnTo>
                  <a:lnTo>
                    <a:pt x="5343" y="80778"/>
                  </a:lnTo>
                  <a:lnTo>
                    <a:pt x="0" y="106786"/>
                  </a:lnTo>
                  <a:lnTo>
                    <a:pt x="6102" y="161610"/>
                  </a:lnTo>
                  <a:lnTo>
                    <a:pt x="18572" y="217500"/>
                  </a:lnTo>
                  <a:lnTo>
                    <a:pt x="38904" y="276181"/>
                  </a:lnTo>
                  <a:lnTo>
                    <a:pt x="44866" y="287015"/>
                  </a:lnTo>
                  <a:lnTo>
                    <a:pt x="60850" y="302172"/>
                  </a:lnTo>
                  <a:lnTo>
                    <a:pt x="99707" y="321435"/>
                  </a:lnTo>
                  <a:lnTo>
                    <a:pt x="141906" y="327279"/>
                  </a:lnTo>
                  <a:lnTo>
                    <a:pt x="204190" y="319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33993" y="1389761"/>
              <a:ext cx="186059" cy="195956"/>
            </a:xfrm>
            <a:custGeom>
              <a:avLst/>
              <a:gdLst/>
              <a:ahLst/>
              <a:cxnLst/>
              <a:rect l="0" t="0" r="0" b="0"/>
              <a:pathLst>
                <a:path w="186059" h="195956">
                  <a:moveTo>
                    <a:pt x="98753" y="0"/>
                  </a:moveTo>
                  <a:lnTo>
                    <a:pt x="67471" y="9575"/>
                  </a:lnTo>
                  <a:lnTo>
                    <a:pt x="29065" y="39403"/>
                  </a:lnTo>
                  <a:lnTo>
                    <a:pt x="13244" y="65487"/>
                  </a:lnTo>
                  <a:lnTo>
                    <a:pt x="1147" y="101032"/>
                  </a:lnTo>
                  <a:lnTo>
                    <a:pt x="0" y="124452"/>
                  </a:lnTo>
                  <a:lnTo>
                    <a:pt x="4560" y="145389"/>
                  </a:lnTo>
                  <a:lnTo>
                    <a:pt x="14385" y="162494"/>
                  </a:lnTo>
                  <a:lnTo>
                    <a:pt x="38660" y="185277"/>
                  </a:lnTo>
                  <a:lnTo>
                    <a:pt x="61127" y="193480"/>
                  </a:lnTo>
                  <a:lnTo>
                    <a:pt x="85539" y="195955"/>
                  </a:lnTo>
                  <a:lnTo>
                    <a:pt x="140513" y="185004"/>
                  </a:lnTo>
                  <a:lnTo>
                    <a:pt x="158647" y="172301"/>
                  </a:lnTo>
                  <a:lnTo>
                    <a:pt x="173336" y="154957"/>
                  </a:lnTo>
                  <a:lnTo>
                    <a:pt x="183763" y="135550"/>
                  </a:lnTo>
                  <a:lnTo>
                    <a:pt x="186058" y="115227"/>
                  </a:lnTo>
                  <a:lnTo>
                    <a:pt x="177999" y="73584"/>
                  </a:lnTo>
                  <a:lnTo>
                    <a:pt x="165559" y="55711"/>
                  </a:lnTo>
                  <a:lnTo>
                    <a:pt x="10928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38031" y="1371922"/>
              <a:ext cx="242156" cy="154711"/>
            </a:xfrm>
            <a:custGeom>
              <a:avLst/>
              <a:gdLst/>
              <a:ahLst/>
              <a:cxnLst/>
              <a:rect l="0" t="0" r="0" b="0"/>
              <a:pathLst>
                <a:path w="242156" h="154711">
                  <a:moveTo>
                    <a:pt x="0" y="49425"/>
                  </a:moveTo>
                  <a:lnTo>
                    <a:pt x="5589" y="108042"/>
                  </a:lnTo>
                  <a:lnTo>
                    <a:pt x="14654" y="142832"/>
                  </a:lnTo>
                  <a:lnTo>
                    <a:pt x="16788" y="144452"/>
                  </a:lnTo>
                  <a:lnTo>
                    <a:pt x="19160" y="130653"/>
                  </a:lnTo>
                  <a:lnTo>
                    <a:pt x="12474" y="77496"/>
                  </a:lnTo>
                  <a:lnTo>
                    <a:pt x="16502" y="24164"/>
                  </a:lnTo>
                  <a:lnTo>
                    <a:pt x="21530" y="16207"/>
                  </a:lnTo>
                  <a:lnTo>
                    <a:pt x="28391" y="12072"/>
                  </a:lnTo>
                  <a:lnTo>
                    <a:pt x="36475" y="10485"/>
                  </a:lnTo>
                  <a:lnTo>
                    <a:pt x="44204" y="12936"/>
                  </a:lnTo>
                  <a:lnTo>
                    <a:pt x="59031" y="25019"/>
                  </a:lnTo>
                  <a:lnTo>
                    <a:pt x="86443" y="61371"/>
                  </a:lnTo>
                  <a:lnTo>
                    <a:pt x="98012" y="84940"/>
                  </a:lnTo>
                  <a:lnTo>
                    <a:pt x="98097" y="83630"/>
                  </a:lnTo>
                  <a:lnTo>
                    <a:pt x="89827" y="56311"/>
                  </a:lnTo>
                  <a:lnTo>
                    <a:pt x="92955" y="37278"/>
                  </a:lnTo>
                  <a:lnTo>
                    <a:pt x="97065" y="27289"/>
                  </a:lnTo>
                  <a:lnTo>
                    <a:pt x="110990" y="13070"/>
                  </a:lnTo>
                  <a:lnTo>
                    <a:pt x="119617" y="7641"/>
                  </a:lnTo>
                  <a:lnTo>
                    <a:pt x="154115" y="0"/>
                  </a:lnTo>
                  <a:lnTo>
                    <a:pt x="177290" y="4451"/>
                  </a:lnTo>
                  <a:lnTo>
                    <a:pt x="188383" y="8914"/>
                  </a:lnTo>
                  <a:lnTo>
                    <a:pt x="203829" y="23231"/>
                  </a:lnTo>
                  <a:lnTo>
                    <a:pt x="219101" y="54142"/>
                  </a:lnTo>
                  <a:lnTo>
                    <a:pt x="237213" y="111830"/>
                  </a:lnTo>
                  <a:lnTo>
                    <a:pt x="242155" y="154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24650" y="1346188"/>
              <a:ext cx="145262" cy="212030"/>
            </a:xfrm>
            <a:custGeom>
              <a:avLst/>
              <a:gdLst/>
              <a:ahLst/>
              <a:cxnLst/>
              <a:rect l="0" t="0" r="0" b="0"/>
              <a:pathLst>
                <a:path w="145262" h="212030">
                  <a:moveTo>
                    <a:pt x="39764" y="106744"/>
                  </a:moveTo>
                  <a:lnTo>
                    <a:pt x="93639" y="79233"/>
                  </a:lnTo>
                  <a:lnTo>
                    <a:pt x="123188" y="67137"/>
                  </a:lnTo>
                  <a:lnTo>
                    <a:pt x="139622" y="55606"/>
                  </a:lnTo>
                  <a:lnTo>
                    <a:pt x="143771" y="46916"/>
                  </a:lnTo>
                  <a:lnTo>
                    <a:pt x="145261" y="24782"/>
                  </a:lnTo>
                  <a:lnTo>
                    <a:pt x="141681" y="15838"/>
                  </a:lnTo>
                  <a:lnTo>
                    <a:pt x="128344" y="2780"/>
                  </a:lnTo>
                  <a:lnTo>
                    <a:pt x="119874" y="0"/>
                  </a:lnTo>
                  <a:lnTo>
                    <a:pt x="90017" y="1677"/>
                  </a:lnTo>
                  <a:lnTo>
                    <a:pt x="54394" y="10752"/>
                  </a:lnTo>
                  <a:lnTo>
                    <a:pt x="36128" y="21577"/>
                  </a:lnTo>
                  <a:lnTo>
                    <a:pt x="23330" y="37307"/>
                  </a:lnTo>
                  <a:lnTo>
                    <a:pt x="5583" y="76001"/>
                  </a:lnTo>
                  <a:lnTo>
                    <a:pt x="0" y="112583"/>
                  </a:lnTo>
                  <a:lnTo>
                    <a:pt x="4933" y="136245"/>
                  </a:lnTo>
                  <a:lnTo>
                    <a:pt x="20865" y="166178"/>
                  </a:lnTo>
                  <a:lnTo>
                    <a:pt x="34874" y="181122"/>
                  </a:lnTo>
                  <a:lnTo>
                    <a:pt x="92407" y="2120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04128" y="1361103"/>
              <a:ext cx="186712" cy="213259"/>
            </a:xfrm>
            <a:custGeom>
              <a:avLst/>
              <a:gdLst/>
              <a:ahLst/>
              <a:cxnLst/>
              <a:rect l="0" t="0" r="0" b="0"/>
              <a:pathLst>
                <a:path w="186712" h="213259">
                  <a:moveTo>
                    <a:pt x="144597" y="18130"/>
                  </a:moveTo>
                  <a:lnTo>
                    <a:pt x="133419" y="6951"/>
                  </a:lnTo>
                  <a:lnTo>
                    <a:pt x="115453" y="1463"/>
                  </a:lnTo>
                  <a:lnTo>
                    <a:pt x="104111" y="0"/>
                  </a:lnTo>
                  <a:lnTo>
                    <a:pt x="82150" y="4613"/>
                  </a:lnTo>
                  <a:lnTo>
                    <a:pt x="60691" y="15632"/>
                  </a:lnTo>
                  <a:lnTo>
                    <a:pt x="39455" y="32227"/>
                  </a:lnTo>
                  <a:lnTo>
                    <a:pt x="24558" y="54421"/>
                  </a:lnTo>
                  <a:lnTo>
                    <a:pt x="2707" y="113289"/>
                  </a:lnTo>
                  <a:lnTo>
                    <a:pt x="0" y="151480"/>
                  </a:lnTo>
                  <a:lnTo>
                    <a:pt x="3513" y="174493"/>
                  </a:lnTo>
                  <a:lnTo>
                    <a:pt x="12093" y="193299"/>
                  </a:lnTo>
                  <a:lnTo>
                    <a:pt x="17657" y="201590"/>
                  </a:lnTo>
                  <a:lnTo>
                    <a:pt x="26045" y="207117"/>
                  </a:lnTo>
                  <a:lnTo>
                    <a:pt x="47843" y="213258"/>
                  </a:lnTo>
                  <a:lnTo>
                    <a:pt x="57868" y="212556"/>
                  </a:lnTo>
                  <a:lnTo>
                    <a:pt x="75245" y="205537"/>
                  </a:lnTo>
                  <a:lnTo>
                    <a:pt x="98182" y="182842"/>
                  </a:lnTo>
                  <a:lnTo>
                    <a:pt x="114207" y="153891"/>
                  </a:lnTo>
                  <a:lnTo>
                    <a:pt x="120776" y="111908"/>
                  </a:lnTo>
                  <a:lnTo>
                    <a:pt x="116929" y="71489"/>
                  </a:lnTo>
                  <a:lnTo>
                    <a:pt x="132381" y="125264"/>
                  </a:lnTo>
                  <a:lnTo>
                    <a:pt x="156179" y="170877"/>
                  </a:lnTo>
                  <a:lnTo>
                    <a:pt x="186711" y="207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614452" y="1189720"/>
              <a:ext cx="81673" cy="379027"/>
            </a:xfrm>
            <a:custGeom>
              <a:avLst/>
              <a:gdLst/>
              <a:ahLst/>
              <a:cxnLst/>
              <a:rect l="0" t="0" r="0" b="0"/>
              <a:pathLst>
                <a:path w="81673" h="379027">
                  <a:moveTo>
                    <a:pt x="81672" y="379026"/>
                  </a:moveTo>
                  <a:lnTo>
                    <a:pt x="63714" y="317915"/>
                  </a:lnTo>
                  <a:lnTo>
                    <a:pt x="46523" y="263484"/>
                  </a:lnTo>
                  <a:lnTo>
                    <a:pt x="32529" y="212746"/>
                  </a:lnTo>
                  <a:lnTo>
                    <a:pt x="14990" y="149303"/>
                  </a:lnTo>
                  <a:lnTo>
                    <a:pt x="2123" y="97255"/>
                  </a:lnTo>
                  <a:lnTo>
                    <a:pt x="0" y="57022"/>
                  </a:lnTo>
                  <a:lnTo>
                    <a:pt x="3649" y="33532"/>
                  </a:lnTo>
                  <a:lnTo>
                    <a:pt x="8600" y="24694"/>
                  </a:lnTo>
                  <a:lnTo>
                    <a:pt x="23459" y="11755"/>
                  </a:lnTo>
                  <a:lnTo>
                    <a:pt x="44881" y="5224"/>
                  </a:lnTo>
                  <a:lnTo>
                    <a:pt x="816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80311" y="1389761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19842" y="7236"/>
                  </a:lnTo>
                  <a:lnTo>
                    <a:pt x="63620" y="9878"/>
                  </a:lnTo>
                  <a:lnTo>
                    <a:pt x="27429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54052" y="1263419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57264"/>
                  </a:lnTo>
                  <a:lnTo>
                    <a:pt x="3119" y="106655"/>
                  </a:lnTo>
                  <a:lnTo>
                    <a:pt x="8333" y="155214"/>
                  </a:lnTo>
                  <a:lnTo>
                    <a:pt x="10094" y="213544"/>
                  </a:lnTo>
                  <a:lnTo>
                    <a:pt x="10470" y="271721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80352" y="1389761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30054" y="0"/>
                  </a:lnTo>
                  <a:lnTo>
                    <a:pt x="70923" y="0"/>
                  </a:lnTo>
                  <a:lnTo>
                    <a:pt x="1257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66591" y="1354972"/>
              <a:ext cx="192790" cy="224303"/>
            </a:xfrm>
            <a:custGeom>
              <a:avLst/>
              <a:gdLst/>
              <a:ahLst/>
              <a:cxnLst/>
              <a:rect l="0" t="0" r="0" b="0"/>
              <a:pathLst>
                <a:path w="192790" h="224303">
                  <a:moveTo>
                    <a:pt x="3274" y="87432"/>
                  </a:moveTo>
                  <a:lnTo>
                    <a:pt x="20042" y="81843"/>
                  </a:lnTo>
                  <a:lnTo>
                    <a:pt x="37632" y="82218"/>
                  </a:lnTo>
                  <a:lnTo>
                    <a:pt x="96273" y="86745"/>
                  </a:lnTo>
                  <a:lnTo>
                    <a:pt x="147899" y="84176"/>
                  </a:lnTo>
                  <a:lnTo>
                    <a:pt x="169327" y="77796"/>
                  </a:lnTo>
                  <a:lnTo>
                    <a:pt x="186649" y="67162"/>
                  </a:lnTo>
                  <a:lnTo>
                    <a:pt x="191035" y="59880"/>
                  </a:lnTo>
                  <a:lnTo>
                    <a:pt x="192789" y="42431"/>
                  </a:lnTo>
                  <a:lnTo>
                    <a:pt x="186549" y="26097"/>
                  </a:lnTo>
                  <a:lnTo>
                    <a:pt x="181609" y="18466"/>
                  </a:lnTo>
                  <a:lnTo>
                    <a:pt x="166762" y="6867"/>
                  </a:lnTo>
                  <a:lnTo>
                    <a:pt x="157889" y="2137"/>
                  </a:lnTo>
                  <a:lnTo>
                    <a:pt x="138672" y="0"/>
                  </a:lnTo>
                  <a:lnTo>
                    <a:pt x="118433" y="4119"/>
                  </a:lnTo>
                  <a:lnTo>
                    <a:pt x="57029" y="31760"/>
                  </a:lnTo>
                  <a:lnTo>
                    <a:pt x="40423" y="43581"/>
                  </a:lnTo>
                  <a:lnTo>
                    <a:pt x="28364" y="59754"/>
                  </a:lnTo>
                  <a:lnTo>
                    <a:pt x="3628" y="119360"/>
                  </a:lnTo>
                  <a:lnTo>
                    <a:pt x="0" y="129774"/>
                  </a:lnTo>
                  <a:lnTo>
                    <a:pt x="2209" y="150704"/>
                  </a:lnTo>
                  <a:lnTo>
                    <a:pt x="10990" y="170535"/>
                  </a:lnTo>
                  <a:lnTo>
                    <a:pt x="22691" y="187148"/>
                  </a:lnTo>
                  <a:lnTo>
                    <a:pt x="38810" y="199210"/>
                  </a:lnTo>
                  <a:lnTo>
                    <a:pt x="98031" y="224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62843" y="1368704"/>
              <a:ext cx="80764" cy="192219"/>
            </a:xfrm>
            <a:custGeom>
              <a:avLst/>
              <a:gdLst/>
              <a:ahLst/>
              <a:cxnLst/>
              <a:rect l="0" t="0" r="0" b="0"/>
              <a:pathLst>
                <a:path w="80764" h="192219">
                  <a:moveTo>
                    <a:pt x="28121" y="115814"/>
                  </a:moveTo>
                  <a:lnTo>
                    <a:pt x="22531" y="132581"/>
                  </a:lnTo>
                  <a:lnTo>
                    <a:pt x="22907" y="150172"/>
                  </a:lnTo>
                  <a:lnTo>
                    <a:pt x="33499" y="192218"/>
                  </a:lnTo>
                  <a:lnTo>
                    <a:pt x="19172" y="145942"/>
                  </a:lnTo>
                  <a:lnTo>
                    <a:pt x="4282" y="114212"/>
                  </a:lnTo>
                  <a:lnTo>
                    <a:pt x="0" y="76865"/>
                  </a:lnTo>
                  <a:lnTo>
                    <a:pt x="3145" y="54049"/>
                  </a:lnTo>
                  <a:lnTo>
                    <a:pt x="11561" y="35330"/>
                  </a:lnTo>
                  <a:lnTo>
                    <a:pt x="17081" y="27063"/>
                  </a:lnTo>
                  <a:lnTo>
                    <a:pt x="32572" y="14758"/>
                  </a:lnTo>
                  <a:lnTo>
                    <a:pt x="49987" y="6559"/>
                  </a:lnTo>
                  <a:lnTo>
                    <a:pt x="807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604010" y="1252891"/>
              <a:ext cx="18623" cy="305327"/>
            </a:xfrm>
            <a:custGeom>
              <a:avLst/>
              <a:gdLst/>
              <a:ahLst/>
              <a:cxnLst/>
              <a:rect l="0" t="0" r="0" b="0"/>
              <a:pathLst>
                <a:path w="18623" h="305327">
                  <a:moveTo>
                    <a:pt x="18622" y="0"/>
                  </a:moveTo>
                  <a:lnTo>
                    <a:pt x="3968" y="58617"/>
                  </a:lnTo>
                  <a:lnTo>
                    <a:pt x="0" y="121196"/>
                  </a:lnTo>
                  <a:lnTo>
                    <a:pt x="6345" y="171350"/>
                  </a:lnTo>
                  <a:lnTo>
                    <a:pt x="15850" y="233932"/>
                  </a:lnTo>
                  <a:lnTo>
                    <a:pt x="17800" y="275593"/>
                  </a:lnTo>
                  <a:lnTo>
                    <a:pt x="18622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475233" y="1379233"/>
              <a:ext cx="242156" cy="18670"/>
            </a:xfrm>
            <a:custGeom>
              <a:avLst/>
              <a:gdLst/>
              <a:ahLst/>
              <a:cxnLst/>
              <a:rect l="0" t="0" r="0" b="0"/>
              <a:pathLst>
                <a:path w="242156" h="18670">
                  <a:moveTo>
                    <a:pt x="242155" y="0"/>
                  </a:moveTo>
                  <a:lnTo>
                    <a:pt x="183539" y="5589"/>
                  </a:lnTo>
                  <a:lnTo>
                    <a:pt x="129364" y="10722"/>
                  </a:lnTo>
                  <a:lnTo>
                    <a:pt x="70484" y="18669"/>
                  </a:lnTo>
                  <a:lnTo>
                    <a:pt x="29463" y="1723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87998" y="1210777"/>
              <a:ext cx="145205" cy="347441"/>
            </a:xfrm>
            <a:custGeom>
              <a:avLst/>
              <a:gdLst/>
              <a:ahLst/>
              <a:cxnLst/>
              <a:rect l="0" t="0" r="0" b="0"/>
              <a:pathLst>
                <a:path w="145205" h="347441">
                  <a:moveTo>
                    <a:pt x="8333" y="0"/>
                  </a:moveTo>
                  <a:lnTo>
                    <a:pt x="0" y="48930"/>
                  </a:lnTo>
                  <a:lnTo>
                    <a:pt x="1576" y="96776"/>
                  </a:lnTo>
                  <a:lnTo>
                    <a:pt x="12588" y="154167"/>
                  </a:lnTo>
                  <a:lnTo>
                    <a:pt x="22592" y="205166"/>
                  </a:lnTo>
                  <a:lnTo>
                    <a:pt x="27376" y="259141"/>
                  </a:lnTo>
                  <a:lnTo>
                    <a:pt x="27823" y="312018"/>
                  </a:lnTo>
                  <a:lnTo>
                    <a:pt x="26006" y="310957"/>
                  </a:lnTo>
                  <a:lnTo>
                    <a:pt x="12567" y="270539"/>
                  </a:lnTo>
                  <a:lnTo>
                    <a:pt x="10215" y="246192"/>
                  </a:lnTo>
                  <a:lnTo>
                    <a:pt x="15409" y="226012"/>
                  </a:lnTo>
                  <a:lnTo>
                    <a:pt x="20069" y="217355"/>
                  </a:lnTo>
                  <a:lnTo>
                    <a:pt x="26686" y="212754"/>
                  </a:lnTo>
                  <a:lnTo>
                    <a:pt x="34606" y="210856"/>
                  </a:lnTo>
                  <a:lnTo>
                    <a:pt x="43396" y="210760"/>
                  </a:lnTo>
                  <a:lnTo>
                    <a:pt x="72535" y="221805"/>
                  </a:lnTo>
                  <a:lnTo>
                    <a:pt x="86780" y="236620"/>
                  </a:lnTo>
                  <a:lnTo>
                    <a:pt x="116583" y="292162"/>
                  </a:lnTo>
                  <a:lnTo>
                    <a:pt x="14520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36309" y="1334132"/>
              <a:ext cx="129449" cy="213558"/>
            </a:xfrm>
            <a:custGeom>
              <a:avLst/>
              <a:gdLst/>
              <a:ahLst/>
              <a:cxnLst/>
              <a:rect l="0" t="0" r="0" b="0"/>
              <a:pathLst>
                <a:path w="129449" h="213558">
                  <a:moveTo>
                    <a:pt x="7421" y="150386"/>
                  </a:moveTo>
                  <a:lnTo>
                    <a:pt x="25402" y="134745"/>
                  </a:lnTo>
                  <a:lnTo>
                    <a:pt x="80605" y="110779"/>
                  </a:lnTo>
                  <a:lnTo>
                    <a:pt x="119196" y="79602"/>
                  </a:lnTo>
                  <a:lnTo>
                    <a:pt x="127289" y="59655"/>
                  </a:lnTo>
                  <a:lnTo>
                    <a:pt x="129448" y="47784"/>
                  </a:lnTo>
                  <a:lnTo>
                    <a:pt x="125606" y="28356"/>
                  </a:lnTo>
                  <a:lnTo>
                    <a:pt x="121306" y="19899"/>
                  </a:lnTo>
                  <a:lnTo>
                    <a:pt x="107170" y="7384"/>
                  </a:lnTo>
                  <a:lnTo>
                    <a:pt x="98487" y="2409"/>
                  </a:lnTo>
                  <a:lnTo>
                    <a:pt x="73242" y="0"/>
                  </a:lnTo>
                  <a:lnTo>
                    <a:pt x="58321" y="996"/>
                  </a:lnTo>
                  <a:lnTo>
                    <a:pt x="35502" y="11460"/>
                  </a:lnTo>
                  <a:lnTo>
                    <a:pt x="18732" y="27810"/>
                  </a:lnTo>
                  <a:lnTo>
                    <a:pt x="7379" y="46775"/>
                  </a:lnTo>
                  <a:lnTo>
                    <a:pt x="0" y="82771"/>
                  </a:lnTo>
                  <a:lnTo>
                    <a:pt x="5912" y="128451"/>
                  </a:lnTo>
                  <a:lnTo>
                    <a:pt x="16203" y="159484"/>
                  </a:lnTo>
                  <a:lnTo>
                    <a:pt x="34720" y="184017"/>
                  </a:lnTo>
                  <a:lnTo>
                    <a:pt x="52309" y="198868"/>
                  </a:lnTo>
                  <a:lnTo>
                    <a:pt x="71825" y="207029"/>
                  </a:lnTo>
                  <a:lnTo>
                    <a:pt x="102178" y="213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203325" y="1101275"/>
              <a:ext cx="166727" cy="467464"/>
            </a:xfrm>
            <a:custGeom>
              <a:avLst/>
              <a:gdLst/>
              <a:ahLst/>
              <a:cxnLst/>
              <a:rect l="0" t="0" r="0" b="0"/>
              <a:pathLst>
                <a:path w="166727" h="467464">
                  <a:moveTo>
                    <a:pt x="124717" y="341129"/>
                  </a:moveTo>
                  <a:lnTo>
                    <a:pt x="135895" y="324361"/>
                  </a:lnTo>
                  <a:lnTo>
                    <a:pt x="138263" y="306770"/>
                  </a:lnTo>
                  <a:lnTo>
                    <a:pt x="137257" y="297166"/>
                  </a:lnTo>
                  <a:lnTo>
                    <a:pt x="129899" y="280256"/>
                  </a:lnTo>
                  <a:lnTo>
                    <a:pt x="117661" y="264941"/>
                  </a:lnTo>
                  <a:lnTo>
                    <a:pt x="100523" y="250336"/>
                  </a:lnTo>
                  <a:lnTo>
                    <a:pt x="91040" y="246675"/>
                  </a:lnTo>
                  <a:lnTo>
                    <a:pt x="71145" y="245727"/>
                  </a:lnTo>
                  <a:lnTo>
                    <a:pt x="40213" y="257359"/>
                  </a:lnTo>
                  <a:lnTo>
                    <a:pt x="25548" y="272312"/>
                  </a:lnTo>
                  <a:lnTo>
                    <a:pt x="6602" y="310508"/>
                  </a:lnTo>
                  <a:lnTo>
                    <a:pt x="0" y="368659"/>
                  </a:lnTo>
                  <a:lnTo>
                    <a:pt x="1815" y="430232"/>
                  </a:lnTo>
                  <a:lnTo>
                    <a:pt x="4177" y="442645"/>
                  </a:lnTo>
                  <a:lnTo>
                    <a:pt x="9262" y="452090"/>
                  </a:lnTo>
                  <a:lnTo>
                    <a:pt x="24271" y="465704"/>
                  </a:lnTo>
                  <a:lnTo>
                    <a:pt x="33186" y="467463"/>
                  </a:lnTo>
                  <a:lnTo>
                    <a:pt x="52451" y="463178"/>
                  </a:lnTo>
                  <a:lnTo>
                    <a:pt x="77438" y="447611"/>
                  </a:lnTo>
                  <a:lnTo>
                    <a:pt x="99660" y="422592"/>
                  </a:lnTo>
                  <a:lnTo>
                    <a:pt x="126847" y="369230"/>
                  </a:lnTo>
                  <a:lnTo>
                    <a:pt x="153213" y="310285"/>
                  </a:lnTo>
                  <a:lnTo>
                    <a:pt x="162796" y="254001"/>
                  </a:lnTo>
                  <a:lnTo>
                    <a:pt x="165634" y="204049"/>
                  </a:lnTo>
                  <a:lnTo>
                    <a:pt x="166476" y="148434"/>
                  </a:lnTo>
                  <a:lnTo>
                    <a:pt x="166726" y="93091"/>
                  </a:lnTo>
                  <a:lnTo>
                    <a:pt x="165640" y="31564"/>
                  </a:lnTo>
                  <a:lnTo>
                    <a:pt x="161231" y="7013"/>
                  </a:lnTo>
                  <a:lnTo>
                    <a:pt x="157249" y="1401"/>
                  </a:lnTo>
                  <a:lnTo>
                    <a:pt x="152254" y="0"/>
                  </a:lnTo>
                  <a:lnTo>
                    <a:pt x="146583" y="1406"/>
                  </a:lnTo>
                  <a:lnTo>
                    <a:pt x="142804" y="7022"/>
                  </a:lnTo>
                  <a:lnTo>
                    <a:pt x="137484" y="37283"/>
                  </a:lnTo>
                  <a:lnTo>
                    <a:pt x="135686" y="92550"/>
                  </a:lnTo>
                  <a:lnTo>
                    <a:pt x="138495" y="145423"/>
                  </a:lnTo>
                  <a:lnTo>
                    <a:pt x="143616" y="202423"/>
                  </a:lnTo>
                  <a:lnTo>
                    <a:pt x="145135" y="259477"/>
                  </a:lnTo>
                  <a:lnTo>
                    <a:pt x="148703" y="317715"/>
                  </a:lnTo>
                  <a:lnTo>
                    <a:pt x="154050" y="365777"/>
                  </a:lnTo>
                  <a:lnTo>
                    <a:pt x="156301" y="4043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420728" y="1326051"/>
              <a:ext cx="134214" cy="221639"/>
            </a:xfrm>
            <a:custGeom>
              <a:avLst/>
              <a:gdLst/>
              <a:ahLst/>
              <a:cxnLst/>
              <a:rect l="0" t="0" r="0" b="0"/>
              <a:pathLst>
                <a:path w="134214" h="221639">
                  <a:moveTo>
                    <a:pt x="23127" y="126881"/>
                  </a:moveTo>
                  <a:lnTo>
                    <a:pt x="77002" y="108923"/>
                  </a:lnTo>
                  <a:lnTo>
                    <a:pt x="106550" y="97514"/>
                  </a:lnTo>
                  <a:lnTo>
                    <a:pt x="122985" y="86143"/>
                  </a:lnTo>
                  <a:lnTo>
                    <a:pt x="131849" y="67051"/>
                  </a:lnTo>
                  <a:lnTo>
                    <a:pt x="134213" y="55409"/>
                  </a:lnTo>
                  <a:lnTo>
                    <a:pt x="133449" y="45308"/>
                  </a:lnTo>
                  <a:lnTo>
                    <a:pt x="126361" y="27845"/>
                  </a:lnTo>
                  <a:lnTo>
                    <a:pt x="103628" y="4860"/>
                  </a:lnTo>
                  <a:lnTo>
                    <a:pt x="94342" y="1080"/>
                  </a:lnTo>
                  <a:lnTo>
                    <a:pt x="74665" y="0"/>
                  </a:lnTo>
                  <a:lnTo>
                    <a:pt x="43856" y="11558"/>
                  </a:lnTo>
                  <a:lnTo>
                    <a:pt x="18091" y="35390"/>
                  </a:lnTo>
                  <a:lnTo>
                    <a:pt x="1227" y="70267"/>
                  </a:lnTo>
                  <a:lnTo>
                    <a:pt x="0" y="115826"/>
                  </a:lnTo>
                  <a:lnTo>
                    <a:pt x="7046" y="155191"/>
                  </a:lnTo>
                  <a:lnTo>
                    <a:pt x="22131" y="183492"/>
                  </a:lnTo>
                  <a:lnTo>
                    <a:pt x="37892" y="196106"/>
                  </a:lnTo>
                  <a:lnTo>
                    <a:pt x="75769" y="221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592620" y="1373644"/>
              <a:ext cx="114448" cy="174046"/>
            </a:xfrm>
            <a:custGeom>
              <a:avLst/>
              <a:gdLst/>
              <a:ahLst/>
              <a:cxnLst/>
              <a:rect l="0" t="0" r="0" b="0"/>
              <a:pathLst>
                <a:path w="114448" h="174046">
                  <a:moveTo>
                    <a:pt x="82862" y="5589"/>
                  </a:moveTo>
                  <a:lnTo>
                    <a:pt x="66094" y="0"/>
                  </a:lnTo>
                  <a:lnTo>
                    <a:pt x="48503" y="375"/>
                  </a:lnTo>
                  <a:lnTo>
                    <a:pt x="38899" y="2113"/>
                  </a:lnTo>
                  <a:lnTo>
                    <a:pt x="21989" y="13403"/>
                  </a:lnTo>
                  <a:lnTo>
                    <a:pt x="14204" y="21326"/>
                  </a:lnTo>
                  <a:lnTo>
                    <a:pt x="5554" y="42609"/>
                  </a:lnTo>
                  <a:lnTo>
                    <a:pt x="0" y="99989"/>
                  </a:lnTo>
                  <a:lnTo>
                    <a:pt x="5480" y="127093"/>
                  </a:lnTo>
                  <a:lnTo>
                    <a:pt x="10217" y="139234"/>
                  </a:lnTo>
                  <a:lnTo>
                    <a:pt x="24839" y="155844"/>
                  </a:lnTo>
                  <a:lnTo>
                    <a:pt x="33651" y="161911"/>
                  </a:lnTo>
                  <a:lnTo>
                    <a:pt x="73999" y="170449"/>
                  </a:lnTo>
                  <a:lnTo>
                    <a:pt x="114447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774700" y="1410818"/>
              <a:ext cx="27124" cy="136872"/>
            </a:xfrm>
            <a:custGeom>
              <a:avLst/>
              <a:gdLst/>
              <a:ahLst/>
              <a:cxnLst/>
              <a:rect l="0" t="0" r="0" b="0"/>
              <a:pathLst>
                <a:path w="27124" h="136872">
                  <a:moveTo>
                    <a:pt x="6067" y="0"/>
                  </a:moveTo>
                  <a:lnTo>
                    <a:pt x="0" y="33622"/>
                  </a:lnTo>
                  <a:lnTo>
                    <a:pt x="10626" y="93407"/>
                  </a:lnTo>
                  <a:lnTo>
                    <a:pt x="27123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770238" y="126341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886052" y="1403600"/>
              <a:ext cx="189514" cy="123033"/>
            </a:xfrm>
            <a:custGeom>
              <a:avLst/>
              <a:gdLst/>
              <a:ahLst/>
              <a:cxnLst/>
              <a:rect l="0" t="0" r="0" b="0"/>
              <a:pathLst>
                <a:path w="189514" h="123033">
                  <a:moveTo>
                    <a:pt x="0" y="49332"/>
                  </a:moveTo>
                  <a:lnTo>
                    <a:pt x="8333" y="86810"/>
                  </a:lnTo>
                  <a:lnTo>
                    <a:pt x="9065" y="98884"/>
                  </a:lnTo>
                  <a:lnTo>
                    <a:pt x="8383" y="102254"/>
                  </a:lnTo>
                  <a:lnTo>
                    <a:pt x="6758" y="99821"/>
                  </a:lnTo>
                  <a:lnTo>
                    <a:pt x="3003" y="84640"/>
                  </a:lnTo>
                  <a:lnTo>
                    <a:pt x="2059" y="50955"/>
                  </a:lnTo>
                  <a:lnTo>
                    <a:pt x="5985" y="28996"/>
                  </a:lnTo>
                  <a:lnTo>
                    <a:pt x="13348" y="22907"/>
                  </a:lnTo>
                  <a:lnTo>
                    <a:pt x="37128" y="19260"/>
                  </a:lnTo>
                  <a:lnTo>
                    <a:pt x="46979" y="22265"/>
                  </a:lnTo>
                  <a:lnTo>
                    <a:pt x="54716" y="27778"/>
                  </a:lnTo>
                  <a:lnTo>
                    <a:pt x="66432" y="43262"/>
                  </a:lnTo>
                  <a:lnTo>
                    <a:pt x="88577" y="95347"/>
                  </a:lnTo>
                  <a:lnTo>
                    <a:pt x="85032" y="55565"/>
                  </a:lnTo>
                  <a:lnTo>
                    <a:pt x="90055" y="14004"/>
                  </a:lnTo>
                  <a:lnTo>
                    <a:pt x="96302" y="5893"/>
                  </a:lnTo>
                  <a:lnTo>
                    <a:pt x="105145" y="1655"/>
                  </a:lnTo>
                  <a:lnTo>
                    <a:pt x="115721" y="0"/>
                  </a:lnTo>
                  <a:lnTo>
                    <a:pt x="133709" y="4400"/>
                  </a:lnTo>
                  <a:lnTo>
                    <a:pt x="149503" y="15324"/>
                  </a:lnTo>
                  <a:lnTo>
                    <a:pt x="170379" y="41205"/>
                  </a:lnTo>
                  <a:lnTo>
                    <a:pt x="180229" y="60928"/>
                  </a:lnTo>
                  <a:lnTo>
                    <a:pt x="189513" y="1230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122186" y="1378625"/>
              <a:ext cx="185007" cy="169065"/>
            </a:xfrm>
            <a:custGeom>
              <a:avLst/>
              <a:gdLst/>
              <a:ahLst/>
              <a:cxnLst/>
              <a:rect l="0" t="0" r="0" b="0"/>
              <a:pathLst>
                <a:path w="185007" h="169065">
                  <a:moveTo>
                    <a:pt x="111306" y="105893"/>
                  </a:moveTo>
                  <a:lnTo>
                    <a:pt x="108187" y="63201"/>
                  </a:lnTo>
                  <a:lnTo>
                    <a:pt x="101731" y="43635"/>
                  </a:lnTo>
                  <a:lnTo>
                    <a:pt x="71903" y="4700"/>
                  </a:lnTo>
                  <a:lnTo>
                    <a:pt x="62810" y="996"/>
                  </a:lnTo>
                  <a:lnTo>
                    <a:pt x="40229" y="0"/>
                  </a:lnTo>
                  <a:lnTo>
                    <a:pt x="29997" y="3712"/>
                  </a:lnTo>
                  <a:lnTo>
                    <a:pt x="12388" y="17195"/>
                  </a:lnTo>
                  <a:lnTo>
                    <a:pt x="3002" y="41125"/>
                  </a:lnTo>
                  <a:lnTo>
                    <a:pt x="0" y="70088"/>
                  </a:lnTo>
                  <a:lnTo>
                    <a:pt x="6057" y="111532"/>
                  </a:lnTo>
                  <a:lnTo>
                    <a:pt x="16176" y="135305"/>
                  </a:lnTo>
                  <a:lnTo>
                    <a:pt x="23320" y="141879"/>
                  </a:lnTo>
                  <a:lnTo>
                    <a:pt x="31591" y="145091"/>
                  </a:lnTo>
                  <a:lnTo>
                    <a:pt x="40615" y="146063"/>
                  </a:lnTo>
                  <a:lnTo>
                    <a:pt x="56881" y="140904"/>
                  </a:lnTo>
                  <a:lnTo>
                    <a:pt x="64495" y="136252"/>
                  </a:lnTo>
                  <a:lnTo>
                    <a:pt x="69569" y="128472"/>
                  </a:lnTo>
                  <a:lnTo>
                    <a:pt x="76713" y="95165"/>
                  </a:lnTo>
                  <a:lnTo>
                    <a:pt x="79999" y="63850"/>
                  </a:lnTo>
                  <a:lnTo>
                    <a:pt x="82246" y="63826"/>
                  </a:lnTo>
                  <a:lnTo>
                    <a:pt x="109333" y="99412"/>
                  </a:lnTo>
                  <a:lnTo>
                    <a:pt x="124369" y="125030"/>
                  </a:lnTo>
                  <a:lnTo>
                    <a:pt x="150411" y="154646"/>
                  </a:lnTo>
                  <a:lnTo>
                    <a:pt x="164171" y="162656"/>
                  </a:lnTo>
                  <a:lnTo>
                    <a:pt x="185006" y="169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359834" y="1137077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7236" y="171519"/>
                  </a:lnTo>
                  <a:lnTo>
                    <a:pt x="10722" y="228505"/>
                  </a:lnTo>
                  <a:lnTo>
                    <a:pt x="18669" y="290932"/>
                  </a:lnTo>
                  <a:lnTo>
                    <a:pt x="26174" y="353046"/>
                  </a:lnTo>
                  <a:lnTo>
                    <a:pt x="30516" y="411242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563986" y="1747730"/>
            <a:ext cx="902684" cy="558012"/>
            <a:chOff x="5563986" y="1747730"/>
            <a:chExt cx="902684" cy="558012"/>
          </a:xfrm>
        </p:grpSpPr>
        <p:sp>
          <p:nvSpPr>
            <p:cNvPr id="91" name="Freeform 90"/>
            <p:cNvSpPr/>
            <p:nvPr/>
          </p:nvSpPr>
          <p:spPr>
            <a:xfrm>
              <a:off x="5653803" y="1947772"/>
              <a:ext cx="63172" cy="357970"/>
            </a:xfrm>
            <a:custGeom>
              <a:avLst/>
              <a:gdLst/>
              <a:ahLst/>
              <a:cxnLst/>
              <a:rect l="0" t="0" r="0" b="0"/>
              <a:pathLst>
                <a:path w="63172" h="357970">
                  <a:moveTo>
                    <a:pt x="0" y="0"/>
                  </a:moveTo>
                  <a:lnTo>
                    <a:pt x="3119" y="54144"/>
                  </a:lnTo>
                  <a:lnTo>
                    <a:pt x="14654" y="109091"/>
                  </a:lnTo>
                  <a:lnTo>
                    <a:pt x="24749" y="156585"/>
                  </a:lnTo>
                  <a:lnTo>
                    <a:pt x="35149" y="207702"/>
                  </a:lnTo>
                  <a:lnTo>
                    <a:pt x="40051" y="259893"/>
                  </a:lnTo>
                  <a:lnTo>
                    <a:pt x="50112" y="319185"/>
                  </a:lnTo>
                  <a:lnTo>
                    <a:pt x="6317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63986" y="1908403"/>
              <a:ext cx="216683" cy="144655"/>
            </a:xfrm>
            <a:custGeom>
              <a:avLst/>
              <a:gdLst/>
              <a:ahLst/>
              <a:cxnLst/>
              <a:rect l="0" t="0" r="0" b="0"/>
              <a:pathLst>
                <a:path w="216683" h="144655">
                  <a:moveTo>
                    <a:pt x="5589" y="144654"/>
                  </a:moveTo>
                  <a:lnTo>
                    <a:pt x="0" y="127886"/>
                  </a:lnTo>
                  <a:lnTo>
                    <a:pt x="375" y="110295"/>
                  </a:lnTo>
                  <a:lnTo>
                    <a:pt x="10148" y="70406"/>
                  </a:lnTo>
                  <a:lnTo>
                    <a:pt x="25527" y="44795"/>
                  </a:lnTo>
                  <a:lnTo>
                    <a:pt x="50491" y="22389"/>
                  </a:lnTo>
                  <a:lnTo>
                    <a:pt x="80114" y="6522"/>
                  </a:lnTo>
                  <a:lnTo>
                    <a:pt x="122297" y="0"/>
                  </a:lnTo>
                  <a:lnTo>
                    <a:pt x="160662" y="3657"/>
                  </a:lnTo>
                  <a:lnTo>
                    <a:pt x="180185" y="12189"/>
                  </a:lnTo>
                  <a:lnTo>
                    <a:pt x="196661" y="24949"/>
                  </a:lnTo>
                  <a:lnTo>
                    <a:pt x="211782" y="42319"/>
                  </a:lnTo>
                  <a:lnTo>
                    <a:pt x="215581" y="51864"/>
                  </a:lnTo>
                  <a:lnTo>
                    <a:pt x="216682" y="71828"/>
                  </a:lnTo>
                  <a:lnTo>
                    <a:pt x="210725" y="102799"/>
                  </a:lnTo>
                  <a:lnTo>
                    <a:pt x="195962" y="128612"/>
                  </a:lnTo>
                  <a:lnTo>
                    <a:pt x="183396" y="137524"/>
                  </a:lnTo>
                  <a:lnTo>
                    <a:pt x="163516" y="144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27001" y="1926715"/>
              <a:ext cx="138785" cy="139231"/>
            </a:xfrm>
            <a:custGeom>
              <a:avLst/>
              <a:gdLst/>
              <a:ahLst/>
              <a:cxnLst/>
              <a:rect l="0" t="0" r="0" b="0"/>
              <a:pathLst>
                <a:path w="138785" h="139231">
                  <a:moveTo>
                    <a:pt x="90014" y="31585"/>
                  </a:moveTo>
                  <a:lnTo>
                    <a:pt x="47322" y="34705"/>
                  </a:lnTo>
                  <a:lnTo>
                    <a:pt x="27756" y="41160"/>
                  </a:lnTo>
                  <a:lnTo>
                    <a:pt x="11261" y="51828"/>
                  </a:lnTo>
                  <a:lnTo>
                    <a:pt x="5927" y="60288"/>
                  </a:lnTo>
                  <a:lnTo>
                    <a:pt x="0" y="82167"/>
                  </a:lnTo>
                  <a:lnTo>
                    <a:pt x="2252" y="115202"/>
                  </a:lnTo>
                  <a:lnTo>
                    <a:pt x="8109" y="123595"/>
                  </a:lnTo>
                  <a:lnTo>
                    <a:pt x="27096" y="136039"/>
                  </a:lnTo>
                  <a:lnTo>
                    <a:pt x="51133" y="139230"/>
                  </a:lnTo>
                  <a:lnTo>
                    <a:pt x="77413" y="135580"/>
                  </a:lnTo>
                  <a:lnTo>
                    <a:pt x="104691" y="126158"/>
                  </a:lnTo>
                  <a:lnTo>
                    <a:pt x="123053" y="111052"/>
                  </a:lnTo>
                  <a:lnTo>
                    <a:pt x="129588" y="102111"/>
                  </a:lnTo>
                  <a:lnTo>
                    <a:pt x="136848" y="79697"/>
                  </a:lnTo>
                  <a:lnTo>
                    <a:pt x="138784" y="67169"/>
                  </a:lnTo>
                  <a:lnTo>
                    <a:pt x="134696" y="47010"/>
                  </a:lnTo>
                  <a:lnTo>
                    <a:pt x="119241" y="22507"/>
                  </a:lnTo>
                  <a:lnTo>
                    <a:pt x="1005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32829" y="192671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14471" y="33621"/>
                  </a:lnTo>
                  <a:lnTo>
                    <a:pt x="19756" y="85323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022300" y="18214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117057" y="1905961"/>
              <a:ext cx="147400" cy="157625"/>
            </a:xfrm>
            <a:custGeom>
              <a:avLst/>
              <a:gdLst/>
              <a:ahLst/>
              <a:cxnLst/>
              <a:rect l="0" t="0" r="0" b="0"/>
              <a:pathLst>
                <a:path w="147400" h="157625">
                  <a:moveTo>
                    <a:pt x="0" y="52339"/>
                  </a:moveTo>
                  <a:lnTo>
                    <a:pt x="3119" y="95031"/>
                  </a:lnTo>
                  <a:lnTo>
                    <a:pt x="6066" y="108748"/>
                  </a:lnTo>
                  <a:lnTo>
                    <a:pt x="3475" y="103146"/>
                  </a:lnTo>
                  <a:lnTo>
                    <a:pt x="457" y="49787"/>
                  </a:lnTo>
                  <a:lnTo>
                    <a:pt x="2543" y="25468"/>
                  </a:lnTo>
                  <a:lnTo>
                    <a:pt x="11268" y="6861"/>
                  </a:lnTo>
                  <a:lnTo>
                    <a:pt x="18041" y="2133"/>
                  </a:lnTo>
                  <a:lnTo>
                    <a:pt x="26065" y="151"/>
                  </a:lnTo>
                  <a:lnTo>
                    <a:pt x="34924" y="0"/>
                  </a:lnTo>
                  <a:lnTo>
                    <a:pt x="64160" y="10965"/>
                  </a:lnTo>
                  <a:lnTo>
                    <a:pt x="89460" y="29032"/>
                  </a:lnTo>
                  <a:lnTo>
                    <a:pt x="117800" y="64503"/>
                  </a:lnTo>
                  <a:lnTo>
                    <a:pt x="142277" y="125012"/>
                  </a:lnTo>
                  <a:lnTo>
                    <a:pt x="147399" y="157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306570" y="1747730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5589" y="58617"/>
                  </a:lnTo>
                  <a:lnTo>
                    <a:pt x="10722" y="118857"/>
                  </a:lnTo>
                  <a:lnTo>
                    <a:pt x="21789" y="170097"/>
                  </a:lnTo>
                  <a:lnTo>
                    <a:pt x="29650" y="224932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264456" y="1853015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30371" y="15641"/>
                  </a:lnTo>
                  <a:lnTo>
                    <a:pt x="71028" y="28089"/>
                  </a:lnTo>
                  <a:lnTo>
                    <a:pt x="29624" y="336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453969" y="2000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2013-10-07T14:18:24Z</dcterms:created>
  <dcterms:modified xsi:type="dcterms:W3CDTF">2013-10-07T14:18:36Z</dcterms:modified>
</cp:coreProperties>
</file>